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7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5 steps to better interviews</a:t>
            </a:r>
          </a:p>
        </p:txBody>
      </p:sp>
    </p:spTree>
    <p:extLst>
      <p:ext uri="{BB962C8B-B14F-4D97-AF65-F5344CB8AC3E}">
        <p14:creationId xmlns:p14="http://schemas.microsoft.com/office/powerpoint/2010/main" val="382828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Decide whom to interview.</a:t>
            </a:r>
          </a:p>
          <a:p>
            <a:r>
              <a:rPr lang="en-US"/>
              <a:t>Consider: Who has first-hand information? Who is the authority?</a:t>
            </a:r>
          </a:p>
          <a:p>
            <a:r>
              <a:rPr lang="en-US"/>
              <a:t>Public relations people are not usually the best interview choices.</a:t>
            </a:r>
          </a:p>
        </p:txBody>
      </p:sp>
    </p:spTree>
    <p:extLst>
      <p:ext uri="{BB962C8B-B14F-4D97-AF65-F5344CB8AC3E}">
        <p14:creationId xmlns:p14="http://schemas.microsoft.com/office/powerpoint/2010/main" val="313751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304" y="1600200"/>
            <a:ext cx="4312496" cy="4525963"/>
          </a:xfrm>
        </p:spPr>
        <p:txBody>
          <a:bodyPr/>
          <a:lstStyle/>
          <a:p>
            <a:r>
              <a:rPr lang="en-US"/>
              <a:t>How can you interview someone?</a:t>
            </a:r>
          </a:p>
          <a:p>
            <a:pPr marL="0" indent="0">
              <a:buNone/>
            </a:pPr>
            <a:r>
              <a:rPr lang="en-US"/>
              <a:t>1. In person.</a:t>
            </a:r>
          </a:p>
          <a:p>
            <a:pPr marL="0" indent="0">
              <a:buNone/>
            </a:pPr>
            <a:r>
              <a:rPr lang="en-US"/>
              <a:t>2. By phone.</a:t>
            </a:r>
          </a:p>
          <a:p>
            <a:pPr marL="0" indent="0">
              <a:buNone/>
            </a:pPr>
            <a:r>
              <a:rPr lang="en-US"/>
              <a:t>3. By email.</a:t>
            </a:r>
          </a:p>
        </p:txBody>
      </p:sp>
      <p:pic>
        <p:nvPicPr>
          <p:cNvPr id="4" name="Picture 3" descr="ph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9" y="2394139"/>
            <a:ext cx="3974603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Email.</a:t>
            </a:r>
          </a:p>
          <a:p>
            <a:pPr marL="0" indent="0">
              <a:buNone/>
            </a:pPr>
            <a:r>
              <a:rPr lang="en-US"/>
              <a:t>Advantages:</a:t>
            </a:r>
          </a:p>
          <a:p>
            <a:r>
              <a:rPr lang="en-US"/>
              <a:t>Fast. </a:t>
            </a:r>
          </a:p>
          <a:p>
            <a:r>
              <a:rPr lang="en-US"/>
              <a:t>Sources like it.</a:t>
            </a:r>
          </a:p>
          <a:p>
            <a:r>
              <a:rPr lang="en-US"/>
              <a:t>You can cut and paste responses without misquoting.</a:t>
            </a:r>
          </a:p>
        </p:txBody>
      </p:sp>
    </p:spTree>
    <p:extLst>
      <p:ext uri="{BB962C8B-B14F-4D97-AF65-F5344CB8AC3E}">
        <p14:creationId xmlns:p14="http://schemas.microsoft.com/office/powerpoint/2010/main" val="170035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Email disadvantages:</a:t>
            </a:r>
          </a:p>
          <a:p>
            <a:r>
              <a:rPr lang="en-US"/>
              <a:t>Harder to find a good quote.</a:t>
            </a:r>
          </a:p>
          <a:p>
            <a:r>
              <a:rPr lang="en-US"/>
              <a:t>Can’t hear and see source.</a:t>
            </a:r>
          </a:p>
          <a:p>
            <a:r>
              <a:rPr lang="en-US"/>
              <a:t>Less opportunity for follow-up questions.</a:t>
            </a:r>
          </a:p>
          <a:p>
            <a:r>
              <a:rPr lang="en-US"/>
              <a:t>Can’t establish a relationship.</a:t>
            </a:r>
          </a:p>
        </p:txBody>
      </p:sp>
    </p:spTree>
    <p:extLst>
      <p:ext uri="{BB962C8B-B14F-4D97-AF65-F5344CB8AC3E}">
        <p14:creationId xmlns:p14="http://schemas.microsoft.com/office/powerpoint/2010/main" val="148782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Telephone.</a:t>
            </a:r>
          </a:p>
          <a:p>
            <a:r>
              <a:rPr lang="en-US"/>
              <a:t>Advantages:</a:t>
            </a:r>
          </a:p>
          <a:p>
            <a:r>
              <a:rPr lang="en-US"/>
              <a:t>Faster than in person.</a:t>
            </a:r>
          </a:p>
          <a:p>
            <a:r>
              <a:rPr lang="en-US"/>
              <a:t>Actual person is talking.</a:t>
            </a:r>
          </a:p>
        </p:txBody>
      </p:sp>
    </p:spTree>
    <p:extLst>
      <p:ext uri="{BB962C8B-B14F-4D97-AF65-F5344CB8AC3E}">
        <p14:creationId xmlns:p14="http://schemas.microsoft.com/office/powerpoint/2010/main" val="318012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Telephone disadvantages:</a:t>
            </a:r>
          </a:p>
          <a:p>
            <a:r>
              <a:rPr lang="en-US"/>
              <a:t>Can’t see the person.</a:t>
            </a:r>
          </a:p>
          <a:p>
            <a:r>
              <a:rPr lang="en-US"/>
              <a:t>Hard to take notes.</a:t>
            </a:r>
          </a:p>
          <a:p>
            <a:r>
              <a:rPr lang="en-US"/>
              <a:t>Sources may not like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5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Interview in person. The preferred method.</a:t>
            </a:r>
          </a:p>
          <a:p>
            <a:pPr marL="0" indent="0">
              <a:buNone/>
            </a:pPr>
            <a:r>
              <a:rPr lang="en-US"/>
              <a:t>Advantages:</a:t>
            </a:r>
          </a:p>
          <a:p>
            <a:r>
              <a:rPr lang="en-US"/>
              <a:t>Establish a relationship.</a:t>
            </a:r>
          </a:p>
          <a:p>
            <a:r>
              <a:rPr lang="en-US"/>
              <a:t>See expressions.</a:t>
            </a:r>
          </a:p>
          <a:p>
            <a:r>
              <a:rPr lang="en-US"/>
              <a:t>Ask follow-up questions more easily.</a:t>
            </a:r>
          </a:p>
        </p:txBody>
      </p:sp>
    </p:spTree>
    <p:extLst>
      <p:ext uri="{BB962C8B-B14F-4D97-AF65-F5344CB8AC3E}">
        <p14:creationId xmlns:p14="http://schemas.microsoft.com/office/powerpoint/2010/main" val="145503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In person disadvantages:</a:t>
            </a:r>
          </a:p>
          <a:p>
            <a:r>
              <a:rPr lang="en-US"/>
              <a:t>Time-consuming.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1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not give specific questions in advance. You may suggest general topics you’ll cover.</a:t>
            </a:r>
          </a:p>
          <a:p>
            <a:r>
              <a:rPr lang="en-US"/>
              <a:t>Do not agree to let source see final story before publication. </a:t>
            </a:r>
          </a:p>
        </p:txBody>
      </p:sp>
    </p:spTree>
    <p:extLst>
      <p:ext uri="{BB962C8B-B14F-4D97-AF65-F5344CB8AC3E}">
        <p14:creationId xmlns:p14="http://schemas.microsoft.com/office/powerpoint/2010/main" val="75222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Tips:</a:t>
            </a:r>
          </a:p>
          <a:p>
            <a:r>
              <a:rPr lang="en-US"/>
              <a:t>Don’t interview over a meal.</a:t>
            </a:r>
          </a:p>
          <a:p>
            <a:r>
              <a:rPr lang="en-US"/>
              <a:t>Dress appropriately.</a:t>
            </a:r>
          </a:p>
          <a:p>
            <a:r>
              <a:rPr lang="en-US"/>
              <a:t>Go to the person’s office.</a:t>
            </a:r>
          </a:p>
        </p:txBody>
      </p:sp>
    </p:spTree>
    <p:extLst>
      <p:ext uri="{BB962C8B-B14F-4D97-AF65-F5344CB8AC3E}">
        <p14:creationId xmlns:p14="http://schemas.microsoft.com/office/powerpoint/2010/main" val="56458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of us have no formal interview skills.</a:t>
            </a:r>
          </a:p>
        </p:txBody>
      </p:sp>
    </p:spTree>
    <p:extLst>
      <p:ext uri="{BB962C8B-B14F-4D97-AF65-F5344CB8AC3E}">
        <p14:creationId xmlns:p14="http://schemas.microsoft.com/office/powerpoint/2010/main" val="2333031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694" y="1600200"/>
            <a:ext cx="6651106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Setting up the interview.</a:t>
            </a:r>
          </a:p>
          <a:p>
            <a:r>
              <a:rPr lang="en-US"/>
              <a:t>Contact by email, call PR or secretary.</a:t>
            </a:r>
          </a:p>
          <a:p>
            <a:r>
              <a:rPr lang="en-US"/>
              <a:t>Have questions ready, just in case.</a:t>
            </a:r>
          </a:p>
        </p:txBody>
      </p:sp>
      <p:pic>
        <p:nvPicPr>
          <p:cNvPr id="4" name="Picture 3" descr="inter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6" y="2260618"/>
            <a:ext cx="1858048" cy="34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Have a prepared list of questions written down.</a:t>
            </a:r>
          </a:p>
          <a:p>
            <a:r>
              <a:rPr lang="en-US"/>
              <a:t>Looks more prepared.</a:t>
            </a:r>
          </a:p>
          <a:p>
            <a:r>
              <a:rPr lang="en-US"/>
              <a:t>Helps in case you forget.</a:t>
            </a:r>
          </a:p>
          <a:p>
            <a:r>
              <a:rPr lang="en-US"/>
              <a:t>Covers all topics.</a:t>
            </a:r>
          </a:p>
          <a:p>
            <a:r>
              <a:rPr lang="en-US"/>
              <a:t>Focuses the interview.</a:t>
            </a:r>
          </a:p>
        </p:txBody>
      </p:sp>
    </p:spTree>
    <p:extLst>
      <p:ext uri="{BB962C8B-B14F-4D97-AF65-F5344CB8AC3E}">
        <p14:creationId xmlns:p14="http://schemas.microsoft.com/office/powerpoint/2010/main" val="2721760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Recording the interview.</a:t>
            </a:r>
          </a:p>
          <a:p>
            <a:pPr marL="0" indent="0">
              <a:buNone/>
            </a:pPr>
            <a:r>
              <a:rPr lang="en-US"/>
              <a:t>Audio recording.</a:t>
            </a:r>
          </a:p>
          <a:p>
            <a:r>
              <a:rPr lang="en-US"/>
              <a:t>Advantages:</a:t>
            </a:r>
          </a:p>
          <a:p>
            <a:r>
              <a:rPr lang="en-US"/>
              <a:t>Easy.</a:t>
            </a:r>
          </a:p>
          <a:p>
            <a:r>
              <a:rPr lang="en-US"/>
              <a:t>Get the exact quotes, no mistakes.</a:t>
            </a:r>
          </a:p>
        </p:txBody>
      </p:sp>
    </p:spTree>
    <p:extLst>
      <p:ext uri="{BB962C8B-B14F-4D97-AF65-F5344CB8AC3E}">
        <p14:creationId xmlns:p14="http://schemas.microsoft.com/office/powerpoint/2010/main" val="106408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Audio recording disadvantages:</a:t>
            </a:r>
          </a:p>
          <a:p>
            <a:r>
              <a:rPr lang="en-US"/>
              <a:t>Source may object.</a:t>
            </a:r>
          </a:p>
          <a:p>
            <a:r>
              <a:rPr lang="en-US"/>
              <a:t>Technology may fail.</a:t>
            </a:r>
          </a:p>
          <a:p>
            <a:r>
              <a:rPr lang="en-US"/>
              <a:t>Transcribing is time-consuming.</a:t>
            </a:r>
          </a:p>
        </p:txBody>
      </p:sp>
    </p:spTree>
    <p:extLst>
      <p:ext uri="{BB962C8B-B14F-4D97-AF65-F5344CB8AC3E}">
        <p14:creationId xmlns:p14="http://schemas.microsoft.com/office/powerpoint/2010/main" val="352869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66223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Taking notes.</a:t>
            </a:r>
          </a:p>
          <a:p>
            <a:pPr marL="0" indent="0">
              <a:buNone/>
            </a:pPr>
            <a:r>
              <a:rPr lang="en-US"/>
              <a:t>Advantages:</a:t>
            </a:r>
          </a:p>
          <a:p>
            <a:r>
              <a:rPr lang="en-US"/>
              <a:t>All professional reporters take notes; look more professional.</a:t>
            </a:r>
          </a:p>
          <a:p>
            <a:r>
              <a:rPr lang="en-US"/>
              <a:t>Easier to transcribe.</a:t>
            </a:r>
          </a:p>
          <a:p>
            <a:r>
              <a:rPr lang="en-US"/>
              <a:t>No-fail technology.</a:t>
            </a:r>
          </a:p>
        </p:txBody>
      </p:sp>
      <p:pic>
        <p:nvPicPr>
          <p:cNvPr id="4" name="Picture 3" descr="noteboo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23" y="1723405"/>
            <a:ext cx="2563377" cy="41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0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Taking notes, disadvantages:</a:t>
            </a:r>
          </a:p>
          <a:p>
            <a:r>
              <a:rPr lang="en-US"/>
              <a:t>Hard to learn; need to develop a shorthand.</a:t>
            </a:r>
          </a:p>
        </p:txBody>
      </p:sp>
    </p:spTree>
    <p:extLst>
      <p:ext uri="{BB962C8B-B14F-4D97-AF65-F5344CB8AC3E}">
        <p14:creationId xmlns:p14="http://schemas.microsoft.com/office/powerpoint/2010/main" val="348631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Laptops.</a:t>
            </a:r>
          </a:p>
          <a:p>
            <a:pPr marL="0" indent="0">
              <a:buNone/>
            </a:pPr>
            <a:r>
              <a:rPr lang="en-US"/>
              <a:t>Most professionals do not take interview notes using a laptop.</a:t>
            </a:r>
          </a:p>
          <a:p>
            <a:r>
              <a:rPr lang="en-US"/>
              <a:t>Puts a barrier between you and interviewer.</a:t>
            </a:r>
          </a:p>
        </p:txBody>
      </p:sp>
    </p:spTree>
    <p:extLst>
      <p:ext uri="{BB962C8B-B14F-4D97-AF65-F5344CB8AC3E}">
        <p14:creationId xmlns:p14="http://schemas.microsoft.com/office/powerpoint/2010/main" val="255795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Ask good questions.</a:t>
            </a:r>
          </a:p>
          <a:p>
            <a:pPr marL="0" indent="0">
              <a:buNone/>
            </a:pPr>
            <a:r>
              <a:rPr lang="en-US"/>
              <a:t>Try the GOSS formula: </a:t>
            </a:r>
          </a:p>
          <a:p>
            <a:r>
              <a:rPr lang="en-US"/>
              <a:t>Goals</a:t>
            </a:r>
          </a:p>
          <a:p>
            <a:r>
              <a:rPr lang="en-US"/>
              <a:t>Obstacles</a:t>
            </a:r>
          </a:p>
          <a:p>
            <a:r>
              <a:rPr lang="en-US"/>
              <a:t>Solution</a:t>
            </a:r>
          </a:p>
          <a:p>
            <a:r>
              <a:rPr lang="en-US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63949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Ask quantitative questions.</a:t>
            </a:r>
          </a:p>
          <a:p>
            <a:r>
              <a:rPr lang="en-US"/>
              <a:t>Ask something a bit more personal.</a:t>
            </a:r>
          </a:p>
          <a:p>
            <a:r>
              <a:rPr lang="en-US"/>
              <a:t>Ask if there’s anything the source wants to say.</a:t>
            </a:r>
          </a:p>
        </p:txBody>
      </p:sp>
    </p:spTree>
    <p:extLst>
      <p:ext uri="{BB962C8B-B14F-4D97-AF65-F5344CB8AC3E}">
        <p14:creationId xmlns:p14="http://schemas.microsoft.com/office/powerpoint/2010/main" val="245455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Sensitive questions.</a:t>
            </a:r>
          </a:p>
          <a:p>
            <a:r>
              <a:rPr lang="en-US"/>
              <a:t>You need to ask tough questions as a stand-in for your readers.</a:t>
            </a:r>
          </a:p>
          <a:p>
            <a:r>
              <a:rPr lang="en-US"/>
              <a:t>Ask at the end, in case the source leaves.</a:t>
            </a:r>
          </a:p>
        </p:txBody>
      </p:sp>
    </p:spTree>
    <p:extLst>
      <p:ext uri="{BB962C8B-B14F-4D97-AF65-F5344CB8AC3E}">
        <p14:creationId xmlns:p14="http://schemas.microsoft.com/office/powerpoint/2010/main" val="353055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1536" y="1600200"/>
            <a:ext cx="5165264" cy="4525963"/>
          </a:xfrm>
        </p:spPr>
        <p:txBody>
          <a:bodyPr/>
          <a:lstStyle/>
          <a:p>
            <a:r>
              <a:rPr lang="en-US"/>
              <a:t>People tend to revert to talking about themselves, and don’t usually listen to other people’s answers.</a:t>
            </a:r>
          </a:p>
        </p:txBody>
      </p:sp>
      <p:pic>
        <p:nvPicPr>
          <p:cNvPr id="4" name="Picture 3" descr="chat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" y="2730956"/>
            <a:ext cx="3427012" cy="33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“Off the record.”</a:t>
            </a:r>
          </a:p>
          <a:p>
            <a:r>
              <a:rPr lang="en-US"/>
              <a:t>Stop a source who wants to say something off the record. The information is generally useless. You are writing for publication.</a:t>
            </a:r>
          </a:p>
          <a:p>
            <a:r>
              <a:rPr lang="en-US"/>
              <a:t>Explain to the source what this means.</a:t>
            </a:r>
          </a:p>
        </p:txBody>
      </p:sp>
    </p:spTree>
    <p:extLst>
      <p:ext uri="{BB962C8B-B14F-4D97-AF65-F5344CB8AC3E}">
        <p14:creationId xmlns:p14="http://schemas.microsoft.com/office/powerpoint/2010/main" val="214255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six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Review your interview.</a:t>
            </a:r>
          </a:p>
          <a:p>
            <a:r>
              <a:rPr lang="en-US"/>
              <a:t>Go over your notes right away.</a:t>
            </a:r>
          </a:p>
          <a:p>
            <a:r>
              <a:rPr lang="en-US"/>
              <a:t>Consider topic ideas, strong quotes. Make notations.</a:t>
            </a:r>
          </a:p>
          <a:p>
            <a:r>
              <a:rPr lang="en-US"/>
              <a:t>Consider transcribing to computer before you forget.</a:t>
            </a:r>
          </a:p>
        </p:txBody>
      </p:sp>
    </p:spTree>
    <p:extLst>
      <p:ext uri="{BB962C8B-B14F-4D97-AF65-F5344CB8AC3E}">
        <p14:creationId xmlns:p14="http://schemas.microsoft.com/office/powerpoint/2010/main" val="1025659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076" y="1600200"/>
            <a:ext cx="5276724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Using quotes.</a:t>
            </a:r>
          </a:p>
          <a:p>
            <a:r>
              <a:rPr lang="en-US"/>
              <a:t>Most mass media stories include quotes for freshness and credibility.</a:t>
            </a:r>
          </a:p>
          <a:p>
            <a:r>
              <a:rPr lang="en-US"/>
              <a:t>Use to emphasize a point.</a:t>
            </a:r>
          </a:p>
        </p:txBody>
      </p:sp>
      <p:pic>
        <p:nvPicPr>
          <p:cNvPr id="4" name="Picture 3" descr="quotemar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2" y="2669123"/>
            <a:ext cx="3032681" cy="28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62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quote mark around words means they are written exactly as the source said them.</a:t>
            </a:r>
          </a:p>
          <a:p>
            <a:r>
              <a:rPr lang="en-US"/>
              <a:t>You can clean up grammar or remove obscenities.</a:t>
            </a:r>
          </a:p>
        </p:txBody>
      </p:sp>
    </p:spTree>
    <p:extLst>
      <p:ext uri="{BB962C8B-B14F-4D97-AF65-F5344CB8AC3E}">
        <p14:creationId xmlns:p14="http://schemas.microsoft.com/office/powerpoint/2010/main" val="3294109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want to change some words, you must make a partial quote or paraphrase.</a:t>
            </a:r>
          </a:p>
        </p:txBody>
      </p:sp>
    </p:spTree>
    <p:extLst>
      <p:ext uri="{BB962C8B-B14F-4D97-AF65-F5344CB8AC3E}">
        <p14:creationId xmlns:p14="http://schemas.microsoft.com/office/powerpoint/2010/main" val="3469517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Often a paraphrase works when the writer can provide information in a more clear or succinct way.</a:t>
            </a:r>
          </a:p>
        </p:txBody>
      </p:sp>
    </p:spTree>
    <p:extLst>
      <p:ext uri="{BB962C8B-B14F-4D97-AF65-F5344CB8AC3E}">
        <p14:creationId xmlns:p14="http://schemas.microsoft.com/office/powerpoint/2010/main" val="854890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Tips for quotes.</a:t>
            </a:r>
          </a:p>
          <a:p>
            <a:r>
              <a:rPr lang="en-US"/>
              <a:t>Never make up a quote. If you are not sure, take the quote marks off.</a:t>
            </a:r>
          </a:p>
          <a:p>
            <a:r>
              <a:rPr lang="en-US"/>
              <a:t>Source’s name must be complete, with specific title. Ask source to spell name.</a:t>
            </a:r>
          </a:p>
        </p:txBody>
      </p:sp>
    </p:spTree>
    <p:extLst>
      <p:ext uri="{BB962C8B-B14F-4D97-AF65-F5344CB8AC3E}">
        <p14:creationId xmlns:p14="http://schemas.microsoft.com/office/powerpoint/2010/main" val="2161364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Attributions.</a:t>
            </a:r>
          </a:p>
          <a:p>
            <a:r>
              <a:rPr lang="en-US"/>
              <a:t>Choose past or present (said or says), and be consistent throughout.</a:t>
            </a:r>
          </a:p>
          <a:p>
            <a:r>
              <a:rPr lang="en-US"/>
              <a:t>You can occasionally vary with “added,” or “pointed out,” etc. </a:t>
            </a:r>
          </a:p>
          <a:p>
            <a:r>
              <a:rPr lang="en-US"/>
              <a:t>Avoid the clumsy words “stated” or “commented.”</a:t>
            </a:r>
          </a:p>
        </p:txBody>
      </p:sp>
    </p:spTree>
    <p:extLst>
      <p:ext uri="{BB962C8B-B14F-4D97-AF65-F5344CB8AC3E}">
        <p14:creationId xmlns:p14="http://schemas.microsoft.com/office/powerpoint/2010/main" val="1882506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five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Punctuation: All punctuation marks go inside quotes in U.S. media style, except colons and semicolons. </a:t>
            </a:r>
          </a:p>
          <a:p>
            <a:r>
              <a:rPr lang="en-US"/>
              <a:t>Example:</a:t>
            </a:r>
          </a:p>
          <a:p>
            <a:r>
              <a:rPr lang="en-US"/>
              <a:t>“We must reach energy self-sufficiency,” said Nern.</a:t>
            </a:r>
          </a:p>
        </p:txBody>
      </p:sp>
    </p:spTree>
    <p:extLst>
      <p:ext uri="{BB962C8B-B14F-4D97-AF65-F5344CB8AC3E}">
        <p14:creationId xmlns:p14="http://schemas.microsoft.com/office/powerpoint/2010/main" val="721697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class exercise.</a:t>
            </a:r>
          </a:p>
          <a:p>
            <a:r>
              <a:rPr lang="en-US"/>
              <a:t>Ask the instructor three open-ended questions. Take notes on his/her response. Write a two-graf story using direct quotes.</a:t>
            </a:r>
          </a:p>
        </p:txBody>
      </p:sp>
    </p:spTree>
    <p:extLst>
      <p:ext uri="{BB962C8B-B14F-4D97-AF65-F5344CB8AC3E}">
        <p14:creationId xmlns:p14="http://schemas.microsoft.com/office/powerpoint/2010/main" val="357636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Professional journalists are different. They tend to be curious about others, and less interested in talking about themselves.</a:t>
            </a:r>
          </a:p>
        </p:txBody>
      </p:sp>
    </p:spTree>
    <p:extLst>
      <p:ext uri="{BB962C8B-B14F-4D97-AF65-F5344CB8AC3E}">
        <p14:creationId xmlns:p14="http://schemas.microsoft.com/office/powerpoint/2010/main" val="273036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seems to indicate that interview skills don’t come naturally.</a:t>
            </a:r>
          </a:p>
          <a:p>
            <a:r>
              <a:rPr lang="en-US"/>
              <a:t>They also don’t come from most of our formal education.</a:t>
            </a:r>
          </a:p>
        </p:txBody>
      </p:sp>
    </p:spTree>
    <p:extLst>
      <p:ext uri="{BB962C8B-B14F-4D97-AF65-F5344CB8AC3E}">
        <p14:creationId xmlns:p14="http://schemas.microsoft.com/office/powerpoint/2010/main" val="110382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People in the mass media, including public relations, gather information by talking to people.</a:t>
            </a:r>
          </a:p>
          <a:p>
            <a:r>
              <a:rPr lang="en-US"/>
              <a:t>The media is about people doing things.</a:t>
            </a:r>
          </a:p>
        </p:txBody>
      </p:sp>
    </p:spTree>
    <p:extLst>
      <p:ext uri="{BB962C8B-B14F-4D97-AF65-F5344CB8AC3E}">
        <p14:creationId xmlns:p14="http://schemas.microsoft.com/office/powerpoint/2010/main" val="236652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191" cy="4525963"/>
          </a:xfrm>
        </p:spPr>
        <p:txBody>
          <a:bodyPr/>
          <a:lstStyle/>
          <a:p>
            <a:r>
              <a:rPr lang="en-US"/>
              <a:t>Media practitioners need basic interview skills.</a:t>
            </a:r>
          </a:p>
        </p:txBody>
      </p:sp>
      <p:pic>
        <p:nvPicPr>
          <p:cNvPr id="4" name="Picture 3" descr="interviewskil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1" y="1600200"/>
            <a:ext cx="2819409" cy="42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 step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background research.</a:t>
            </a:r>
          </a:p>
          <a:p>
            <a:pPr marL="0" indent="0">
              <a:buNone/>
            </a:pPr>
            <a:r>
              <a:rPr lang="en-US" sz="2400"/>
              <a:t>It is really embarrassing when an interviewer asks something like, “So, Dr. Nern, what did you receive your Nobel Prize for?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8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 skills: step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Reporters start by looking at printed material: on line, in files, publications.</a:t>
            </a:r>
          </a:p>
        </p:txBody>
      </p:sp>
    </p:spTree>
    <p:extLst>
      <p:ext uri="{BB962C8B-B14F-4D97-AF65-F5344CB8AC3E}">
        <p14:creationId xmlns:p14="http://schemas.microsoft.com/office/powerpoint/2010/main" val="927506696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149</TotalTime>
  <Words>1040</Words>
  <Application>Microsoft Macintosh PowerPoint</Application>
  <PresentationFormat>On-screen Show (4:3)</PresentationFormat>
  <Paragraphs>154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Twilight</vt:lpstr>
      <vt:lpstr>Interview skills</vt:lpstr>
      <vt:lpstr>Interview skills</vt:lpstr>
      <vt:lpstr>Interview skills</vt:lpstr>
      <vt:lpstr>Interview skills</vt:lpstr>
      <vt:lpstr>Interview skills</vt:lpstr>
      <vt:lpstr>Interview skills</vt:lpstr>
      <vt:lpstr>Interview skills</vt:lpstr>
      <vt:lpstr>Interview skills step one</vt:lpstr>
      <vt:lpstr>Interview skills: step one</vt:lpstr>
      <vt:lpstr>Interview skills: step two</vt:lpstr>
      <vt:lpstr>Interview skills: step two</vt:lpstr>
      <vt:lpstr>Interview skills: step two</vt:lpstr>
      <vt:lpstr>Interview skills: step two</vt:lpstr>
      <vt:lpstr>Interview skills: step two</vt:lpstr>
      <vt:lpstr>Interview skills: step two</vt:lpstr>
      <vt:lpstr>Interview skills: step two</vt:lpstr>
      <vt:lpstr>Interview skills: step two</vt:lpstr>
      <vt:lpstr>Interview skills: step three</vt:lpstr>
      <vt:lpstr>Interview skills: step three</vt:lpstr>
      <vt:lpstr>Interview skills: step four</vt:lpstr>
      <vt:lpstr>Interview skills: step four</vt:lpstr>
      <vt:lpstr>Interview skills: step four</vt:lpstr>
      <vt:lpstr>Interview skills: step four</vt:lpstr>
      <vt:lpstr>Interview skills: step four</vt:lpstr>
      <vt:lpstr>Interview skills: step four</vt:lpstr>
      <vt:lpstr>Interview skills: step four</vt:lpstr>
      <vt:lpstr>Interview skills: step five</vt:lpstr>
      <vt:lpstr>Interview skills: step five </vt:lpstr>
      <vt:lpstr>Interview skills: step five</vt:lpstr>
      <vt:lpstr>Interview skills: step five</vt:lpstr>
      <vt:lpstr>Interview skills: step six</vt:lpstr>
      <vt:lpstr>Interview skills: step five</vt:lpstr>
      <vt:lpstr>Interview skills: step five</vt:lpstr>
      <vt:lpstr>Interview skills: step five</vt:lpstr>
      <vt:lpstr>Interview skills: step five</vt:lpstr>
      <vt:lpstr>Interview skills: step five</vt:lpstr>
      <vt:lpstr>Interview skills: step five</vt:lpstr>
      <vt:lpstr>Interview skills: step five</vt:lpstr>
      <vt:lpstr>Interview skills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skills</dc:title>
  <dc:creator>Ross Collins</dc:creator>
  <cp:lastModifiedBy>Ross Collins</cp:lastModifiedBy>
  <cp:revision>42</cp:revision>
  <dcterms:created xsi:type="dcterms:W3CDTF">2011-09-09T18:44:45Z</dcterms:created>
  <dcterms:modified xsi:type="dcterms:W3CDTF">2011-12-05T17:36:33Z</dcterms:modified>
</cp:coreProperties>
</file>