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7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111CA127-2F90-624F-8F41-8C3622703590}" type="datetimeFigureOut">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2FCB2-3B6D-8141-A6D7-88C183D75A76}" type="slidenum">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111CA127-2F90-624F-8F41-8C3622703590}" type="datetimeFigureOut">
              <a:t>12/5/11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2FCB2-3B6D-8141-A6D7-88C183D75A76}" type="slidenum">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111CA127-2F90-624F-8F41-8C3622703590}" type="datetimeFigureOut">
              <a:t>12/5/11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111CA127-2F90-624F-8F41-8C3622703590}" type="datetimeFigureOut">
              <a:t>12/5/11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111CA127-2F90-624F-8F41-8C3622703590}" type="datetimeFigureOut">
              <a:t>12/5/11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111CA127-2F90-624F-8F41-8C3622703590}" type="datetimeFigureOut">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2FCB2-3B6D-8141-A6D7-88C183D75A76}" type="slidenum">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111CA127-2F90-624F-8F41-8C3622703590}" type="datetimeFigureOut">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2FCB2-3B6D-8141-A6D7-88C183D75A76}" type="slidenum">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111CA127-2F90-624F-8F41-8C3622703590}" type="datetimeFigureOut">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2FCB2-3B6D-8141-A6D7-88C183D75A76}" type="slidenum">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111CA127-2F90-624F-8F41-8C3622703590}" type="datetimeFigureOut">
              <a:t>12/5/11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11CA127-2F90-624F-8F41-8C3622703590}" type="datetimeFigureOut">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2FCB2-3B6D-8141-A6D7-88C183D75A76}" type="slidenum">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111CA127-2F90-624F-8F41-8C3622703590}" type="datetimeFigureOut">
              <a:t>12/5/11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2FCB2-3B6D-8141-A6D7-88C183D75A76}" type="slidenum">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111CA127-2F90-624F-8F41-8C3622703590}" type="datetimeFigureOut">
              <a:t>12/5/11</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95D2FCB2-3B6D-8141-A6D7-88C183D75A76}" type="slidenum">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11CA127-2F90-624F-8F41-8C3622703590}" type="datetimeFigureOut">
              <a:t>12/5/11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2FCB2-3B6D-8141-A6D7-88C183D75A76}" type="slidenum">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A127-2F90-624F-8F41-8C3622703590}" type="datetimeFigureOut">
              <a:t>12/5/11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2FCB2-3B6D-8141-A6D7-88C183D75A76}" type="slidenum">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111CA127-2F90-624F-8F41-8C3622703590}" type="datetimeFigureOut">
              <a:t>12/5/11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2FCB2-3B6D-8141-A6D7-88C183D75A76}" type="slidenum">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111CA127-2F90-624F-8F41-8C3622703590}" type="datetimeFigureOut">
              <a:t>12/5/11</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95D2FCB2-3B6D-8141-A6D7-88C183D75A76}" type="slidenum">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10 Principles of Photojournalism</a:t>
            </a:r>
          </a:p>
        </p:txBody>
      </p:sp>
      <p:sp>
        <p:nvSpPr>
          <p:cNvPr id="3" name="Subtitle 2"/>
          <p:cNvSpPr>
            <a:spLocks noGrp="1"/>
          </p:cNvSpPr>
          <p:nvPr>
            <p:ph type="subTitle" idx="1"/>
          </p:nvPr>
        </p:nvSpPr>
        <p:spPr/>
        <p:txBody>
          <a:bodyPr/>
          <a:lstStyle/>
          <a:p>
            <a:r>
              <a:rPr lang="en-US"/>
              <a:t>Ross’s Jump Start Guide</a:t>
            </a:r>
          </a:p>
        </p:txBody>
      </p:sp>
      <p:pic>
        <p:nvPicPr>
          <p:cNvPr id="4" name="Picture 3" descr="introsce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295" y="3773005"/>
            <a:ext cx="5229704" cy="2897256"/>
          </a:xfrm>
          <a:prstGeom prst="rect">
            <a:avLst/>
          </a:prstGeom>
        </p:spPr>
      </p:pic>
    </p:spTree>
    <p:extLst>
      <p:ext uri="{BB962C8B-B14F-4D97-AF65-F5344CB8AC3E}">
        <p14:creationId xmlns:p14="http://schemas.microsoft.com/office/powerpoint/2010/main" val="394818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 One</a:t>
            </a:r>
          </a:p>
        </p:txBody>
      </p:sp>
      <p:sp>
        <p:nvSpPr>
          <p:cNvPr id="5" name="Content Placeholder 4"/>
          <p:cNvSpPr>
            <a:spLocks noGrp="1"/>
          </p:cNvSpPr>
          <p:nvPr>
            <p:ph idx="1"/>
          </p:nvPr>
        </p:nvSpPr>
        <p:spPr/>
        <p:txBody>
          <a:bodyPr/>
          <a:lstStyle/>
          <a:p>
            <a:r>
              <a:rPr lang="en-US"/>
              <a:t>The poster effect.</a:t>
            </a:r>
          </a:p>
        </p:txBody>
      </p:sp>
      <p:pic>
        <p:nvPicPr>
          <p:cNvPr id="6" name="Picture 5" descr="postereffe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530" y="2120348"/>
            <a:ext cx="3801166" cy="4519446"/>
          </a:xfrm>
          <a:prstGeom prst="rect">
            <a:avLst/>
          </a:prstGeom>
        </p:spPr>
      </p:pic>
    </p:spTree>
    <p:extLst>
      <p:ext uri="{BB962C8B-B14F-4D97-AF65-F5344CB8AC3E}">
        <p14:creationId xmlns:p14="http://schemas.microsoft.com/office/powerpoint/2010/main" val="11171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Ross’s principles: Two</a:t>
            </a:r>
          </a:p>
        </p:txBody>
      </p:sp>
      <p:sp>
        <p:nvSpPr>
          <p:cNvPr id="3" name="Content Placeholder 2"/>
          <p:cNvSpPr>
            <a:spLocks noGrp="1"/>
          </p:cNvSpPr>
          <p:nvPr>
            <p:ph idx="1"/>
          </p:nvPr>
        </p:nvSpPr>
        <p:spPr/>
        <p:txBody>
          <a:bodyPr/>
          <a:lstStyle/>
          <a:p>
            <a:pPr marL="0" indent="0">
              <a:buNone/>
            </a:pPr>
            <a:r>
              <a:rPr lang="en-US" b="1"/>
              <a:t>2. Find unusual angles.</a:t>
            </a:r>
          </a:p>
          <a:p>
            <a:r>
              <a:rPr lang="en-US"/>
              <a:t>If you’re standing or sitting like everyone else, you’re probably going to take some boring photos.</a:t>
            </a:r>
          </a:p>
          <a:p>
            <a:r>
              <a:rPr lang="en-US"/>
              <a:t>Climb, crouch, lie down. Get off your butt!</a:t>
            </a:r>
          </a:p>
        </p:txBody>
      </p:sp>
    </p:spTree>
    <p:extLst>
      <p:ext uri="{BB962C8B-B14F-4D97-AF65-F5344CB8AC3E}">
        <p14:creationId xmlns:p14="http://schemas.microsoft.com/office/powerpoint/2010/main" val="220286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 Two</a:t>
            </a:r>
          </a:p>
        </p:txBody>
      </p:sp>
      <p:sp>
        <p:nvSpPr>
          <p:cNvPr id="3" name="Content Placeholder 2"/>
          <p:cNvSpPr>
            <a:spLocks noGrp="1"/>
          </p:cNvSpPr>
          <p:nvPr>
            <p:ph idx="1"/>
          </p:nvPr>
        </p:nvSpPr>
        <p:spPr/>
        <p:txBody>
          <a:bodyPr/>
          <a:lstStyle/>
          <a:p>
            <a:r>
              <a:rPr lang="en-US"/>
              <a:t>Unusual angles.</a:t>
            </a:r>
          </a:p>
        </p:txBody>
      </p:sp>
      <p:pic>
        <p:nvPicPr>
          <p:cNvPr id="4" name="Picture 3" descr="principletw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566" y="2345894"/>
            <a:ext cx="5227247" cy="3920435"/>
          </a:xfrm>
          <a:prstGeom prst="rect">
            <a:avLst/>
          </a:prstGeom>
        </p:spPr>
      </p:pic>
    </p:spTree>
    <p:extLst>
      <p:ext uri="{BB962C8B-B14F-4D97-AF65-F5344CB8AC3E}">
        <p14:creationId xmlns:p14="http://schemas.microsoft.com/office/powerpoint/2010/main" val="48851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Ross’s principles: Three</a:t>
            </a:r>
          </a:p>
        </p:txBody>
      </p:sp>
      <p:sp>
        <p:nvSpPr>
          <p:cNvPr id="3" name="Content Placeholder 2"/>
          <p:cNvSpPr>
            <a:spLocks noGrp="1"/>
          </p:cNvSpPr>
          <p:nvPr>
            <p:ph idx="1"/>
          </p:nvPr>
        </p:nvSpPr>
        <p:spPr/>
        <p:txBody>
          <a:bodyPr/>
          <a:lstStyle/>
          <a:p>
            <a:pPr marL="0" indent="0">
              <a:buNone/>
            </a:pPr>
            <a:r>
              <a:rPr lang="en-US" b="1"/>
              <a:t>3. Get idents.</a:t>
            </a:r>
          </a:p>
          <a:p>
            <a:r>
              <a:rPr lang="en-US"/>
              <a:t>People must be identified, unless a large group or far away. </a:t>
            </a:r>
          </a:p>
          <a:p>
            <a:r>
              <a:rPr lang="en-US"/>
              <a:t>This sounds hard, but most people are happy to give names if you explain why you want it.</a:t>
            </a:r>
          </a:p>
        </p:txBody>
      </p:sp>
    </p:spTree>
    <p:extLst>
      <p:ext uri="{BB962C8B-B14F-4D97-AF65-F5344CB8AC3E}">
        <p14:creationId xmlns:p14="http://schemas.microsoft.com/office/powerpoint/2010/main" val="225271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 Three</a:t>
            </a:r>
          </a:p>
        </p:txBody>
      </p:sp>
      <p:sp>
        <p:nvSpPr>
          <p:cNvPr id="3" name="Content Placeholder 2"/>
          <p:cNvSpPr>
            <a:spLocks noGrp="1"/>
          </p:cNvSpPr>
          <p:nvPr>
            <p:ph idx="1"/>
          </p:nvPr>
        </p:nvSpPr>
        <p:spPr/>
        <p:txBody>
          <a:bodyPr/>
          <a:lstStyle/>
          <a:p>
            <a:r>
              <a:rPr lang="en-US"/>
              <a:t>Get idents.</a:t>
            </a:r>
          </a:p>
        </p:txBody>
      </p:sp>
      <p:pic>
        <p:nvPicPr>
          <p:cNvPr id="4" name="Picture 3" descr="principlethr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937" y="2225995"/>
            <a:ext cx="5853876" cy="4378005"/>
          </a:xfrm>
          <a:prstGeom prst="rect">
            <a:avLst/>
          </a:prstGeom>
        </p:spPr>
      </p:pic>
    </p:spTree>
    <p:extLst>
      <p:ext uri="{BB962C8B-B14F-4D97-AF65-F5344CB8AC3E}">
        <p14:creationId xmlns:p14="http://schemas.microsoft.com/office/powerpoint/2010/main" val="388452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Ross’s principles: Four</a:t>
            </a:r>
          </a:p>
        </p:txBody>
      </p:sp>
      <p:sp>
        <p:nvSpPr>
          <p:cNvPr id="3" name="Content Placeholder 2"/>
          <p:cNvSpPr>
            <a:spLocks noGrp="1"/>
          </p:cNvSpPr>
          <p:nvPr>
            <p:ph idx="1"/>
          </p:nvPr>
        </p:nvSpPr>
        <p:spPr/>
        <p:txBody>
          <a:bodyPr/>
          <a:lstStyle/>
          <a:p>
            <a:pPr marL="0" indent="0">
              <a:buNone/>
            </a:pPr>
            <a:r>
              <a:rPr lang="en-US" b="1"/>
              <a:t>4. Burn pixels. It’s free!</a:t>
            </a:r>
          </a:p>
          <a:p>
            <a:r>
              <a:rPr lang="en-US"/>
              <a:t>Take a lot of pictures. Move high, move low, keep on clicking.</a:t>
            </a:r>
          </a:p>
          <a:p>
            <a:r>
              <a:rPr lang="en-US"/>
              <a:t>Shoot 30 to 40 at a minimum.</a:t>
            </a:r>
          </a:p>
        </p:txBody>
      </p:sp>
    </p:spTree>
    <p:extLst>
      <p:ext uri="{BB962C8B-B14F-4D97-AF65-F5344CB8AC3E}">
        <p14:creationId xmlns:p14="http://schemas.microsoft.com/office/powerpoint/2010/main" val="1714343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 Four</a:t>
            </a:r>
          </a:p>
        </p:txBody>
      </p:sp>
      <p:sp>
        <p:nvSpPr>
          <p:cNvPr id="3" name="Content Placeholder 2"/>
          <p:cNvSpPr>
            <a:spLocks noGrp="1"/>
          </p:cNvSpPr>
          <p:nvPr>
            <p:ph idx="1"/>
          </p:nvPr>
        </p:nvSpPr>
        <p:spPr/>
        <p:txBody>
          <a:bodyPr/>
          <a:lstStyle/>
          <a:p>
            <a:r>
              <a:rPr lang="en-US"/>
              <a:t>Take lots of pictures.</a:t>
            </a:r>
          </a:p>
        </p:txBody>
      </p:sp>
      <p:pic>
        <p:nvPicPr>
          <p:cNvPr id="5" name="Picture 4" descr="principlefou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160" y="3041926"/>
            <a:ext cx="4780807" cy="3539987"/>
          </a:xfrm>
          <a:prstGeom prst="rect">
            <a:avLst/>
          </a:prstGeom>
        </p:spPr>
      </p:pic>
    </p:spTree>
    <p:extLst>
      <p:ext uri="{BB962C8B-B14F-4D97-AF65-F5344CB8AC3E}">
        <p14:creationId xmlns:p14="http://schemas.microsoft.com/office/powerpoint/2010/main" val="407843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Ross’s principles: Five</a:t>
            </a:r>
          </a:p>
        </p:txBody>
      </p:sp>
      <p:sp>
        <p:nvSpPr>
          <p:cNvPr id="3" name="Content Placeholder 2"/>
          <p:cNvSpPr>
            <a:spLocks noGrp="1"/>
          </p:cNvSpPr>
          <p:nvPr>
            <p:ph idx="1"/>
          </p:nvPr>
        </p:nvSpPr>
        <p:spPr/>
        <p:txBody>
          <a:bodyPr/>
          <a:lstStyle/>
          <a:p>
            <a:pPr marL="0" indent="0">
              <a:buNone/>
            </a:pPr>
            <a:r>
              <a:rPr lang="en-US" b="1"/>
              <a:t>5. Go beyond the cliché.</a:t>
            </a:r>
          </a:p>
          <a:p>
            <a:r>
              <a:rPr lang="en-US"/>
              <a:t>How many photos have you seen of people talking on the phone? Working on a computer? Shaking hands?</a:t>
            </a:r>
          </a:p>
          <a:p>
            <a:r>
              <a:rPr lang="en-US"/>
              <a:t>Don’t shoot people in boring surroundings. Have them doing something.</a:t>
            </a:r>
          </a:p>
        </p:txBody>
      </p:sp>
    </p:spTree>
    <p:extLst>
      <p:ext uri="{BB962C8B-B14F-4D97-AF65-F5344CB8AC3E}">
        <p14:creationId xmlns:p14="http://schemas.microsoft.com/office/powerpoint/2010/main" val="2708078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 Five</a:t>
            </a:r>
          </a:p>
        </p:txBody>
      </p:sp>
      <p:sp>
        <p:nvSpPr>
          <p:cNvPr id="3" name="Content Placeholder 2"/>
          <p:cNvSpPr>
            <a:spLocks noGrp="1"/>
          </p:cNvSpPr>
          <p:nvPr>
            <p:ph idx="1"/>
          </p:nvPr>
        </p:nvSpPr>
        <p:spPr/>
        <p:txBody>
          <a:bodyPr/>
          <a:lstStyle/>
          <a:p>
            <a:r>
              <a:rPr lang="en-US"/>
              <a:t>Go beyond the cliché.</a:t>
            </a:r>
          </a:p>
        </p:txBody>
      </p:sp>
      <p:pic>
        <p:nvPicPr>
          <p:cNvPr id="4" name="Picture 3" descr="principl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354" y="3070431"/>
            <a:ext cx="5308474" cy="3487667"/>
          </a:xfrm>
          <a:prstGeom prst="rect">
            <a:avLst/>
          </a:prstGeom>
        </p:spPr>
      </p:pic>
    </p:spTree>
    <p:extLst>
      <p:ext uri="{BB962C8B-B14F-4D97-AF65-F5344CB8AC3E}">
        <p14:creationId xmlns:p14="http://schemas.microsoft.com/office/powerpoint/2010/main" val="411069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Ross’s principles: Six</a:t>
            </a:r>
          </a:p>
        </p:txBody>
      </p:sp>
      <p:sp>
        <p:nvSpPr>
          <p:cNvPr id="3" name="Content Placeholder 2"/>
          <p:cNvSpPr>
            <a:spLocks noGrp="1"/>
          </p:cNvSpPr>
          <p:nvPr>
            <p:ph idx="1"/>
          </p:nvPr>
        </p:nvSpPr>
        <p:spPr/>
        <p:txBody>
          <a:bodyPr/>
          <a:lstStyle/>
          <a:p>
            <a:pPr marL="0" indent="0">
              <a:buNone/>
            </a:pPr>
            <a:r>
              <a:rPr lang="en-US" b="1"/>
              <a:t>6. Avoid obvious posing.</a:t>
            </a:r>
          </a:p>
          <a:p>
            <a:r>
              <a:rPr lang="en-US"/>
              <a:t>If you must pose, try to make the scene appear natural.</a:t>
            </a:r>
          </a:p>
          <a:p>
            <a:r>
              <a:rPr lang="en-US"/>
              <a:t>Photojournalism is about people doing things, not just posing.</a:t>
            </a:r>
          </a:p>
        </p:txBody>
      </p:sp>
    </p:spTree>
    <p:extLst>
      <p:ext uri="{BB962C8B-B14F-4D97-AF65-F5344CB8AC3E}">
        <p14:creationId xmlns:p14="http://schemas.microsoft.com/office/powerpoint/2010/main" val="2982302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photographic universe</a:t>
            </a:r>
          </a:p>
        </p:txBody>
      </p:sp>
      <p:sp>
        <p:nvSpPr>
          <p:cNvPr id="3" name="Content Placeholder 2"/>
          <p:cNvSpPr>
            <a:spLocks noGrp="1"/>
          </p:cNvSpPr>
          <p:nvPr>
            <p:ph idx="1"/>
          </p:nvPr>
        </p:nvSpPr>
        <p:spPr/>
        <p:txBody>
          <a:bodyPr/>
          <a:lstStyle/>
          <a:p>
            <a:pPr marL="0" indent="0">
              <a:buNone/>
            </a:pPr>
            <a:r>
              <a:rPr lang="en-US"/>
              <a:t>We rely on photography for a variety of needs:</a:t>
            </a:r>
          </a:p>
          <a:p>
            <a:r>
              <a:rPr lang="en-US"/>
              <a:t>For our own albums, to remember people and events important to us, or to remember ourselves and others as we once were, but are no longer.</a:t>
            </a:r>
          </a:p>
        </p:txBody>
      </p:sp>
      <p:pic>
        <p:nvPicPr>
          <p:cNvPr id="5" name="Picture 4" descr="alb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2148"/>
            <a:ext cx="9144000" cy="2097248"/>
          </a:xfrm>
          <a:prstGeom prst="rect">
            <a:avLst/>
          </a:prstGeom>
        </p:spPr>
      </p:pic>
    </p:spTree>
    <p:extLst>
      <p:ext uri="{BB962C8B-B14F-4D97-AF65-F5344CB8AC3E}">
        <p14:creationId xmlns:p14="http://schemas.microsoft.com/office/powerpoint/2010/main" val="3571816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 Six</a:t>
            </a:r>
          </a:p>
        </p:txBody>
      </p:sp>
      <p:sp>
        <p:nvSpPr>
          <p:cNvPr id="3" name="Content Placeholder 2"/>
          <p:cNvSpPr>
            <a:spLocks noGrp="1"/>
          </p:cNvSpPr>
          <p:nvPr>
            <p:ph idx="1"/>
          </p:nvPr>
        </p:nvSpPr>
        <p:spPr/>
        <p:txBody>
          <a:bodyPr/>
          <a:lstStyle/>
          <a:p>
            <a:r>
              <a:rPr lang="en-US"/>
              <a:t>Avoid posing.</a:t>
            </a:r>
          </a:p>
        </p:txBody>
      </p:sp>
      <p:pic>
        <p:nvPicPr>
          <p:cNvPr id="4" name="Picture 3" descr="principlesi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741" y="2595562"/>
            <a:ext cx="5046072" cy="3887304"/>
          </a:xfrm>
          <a:prstGeom prst="rect">
            <a:avLst/>
          </a:prstGeom>
        </p:spPr>
      </p:pic>
    </p:spTree>
    <p:extLst>
      <p:ext uri="{BB962C8B-B14F-4D97-AF65-F5344CB8AC3E}">
        <p14:creationId xmlns:p14="http://schemas.microsoft.com/office/powerpoint/2010/main" val="1883042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Ross’s principles: Seven</a:t>
            </a:r>
          </a:p>
        </p:txBody>
      </p:sp>
      <p:sp>
        <p:nvSpPr>
          <p:cNvPr id="3" name="Content Placeholder 2"/>
          <p:cNvSpPr>
            <a:spLocks noGrp="1"/>
          </p:cNvSpPr>
          <p:nvPr>
            <p:ph idx="1"/>
          </p:nvPr>
        </p:nvSpPr>
        <p:spPr/>
        <p:txBody>
          <a:bodyPr/>
          <a:lstStyle/>
          <a:p>
            <a:pPr marL="0" indent="0">
              <a:buNone/>
            </a:pPr>
            <a:r>
              <a:rPr lang="en-US" b="1"/>
              <a:t>7. Add light, but don’t make it obvious.</a:t>
            </a:r>
          </a:p>
          <a:p>
            <a:r>
              <a:rPr lang="en-US"/>
              <a:t>Available light is ideal, but sometimes the quality is poor.</a:t>
            </a:r>
          </a:p>
          <a:p>
            <a:r>
              <a:rPr lang="en-US"/>
              <a:t>Try to make light look natural. </a:t>
            </a:r>
          </a:p>
          <a:p>
            <a:r>
              <a:rPr lang="en-US"/>
              <a:t>Do not use flash on camera.</a:t>
            </a:r>
          </a:p>
          <a:p>
            <a:r>
              <a:rPr lang="en-US"/>
              <a:t>Try window light, a forgiving, easy and attractive source.</a:t>
            </a:r>
          </a:p>
        </p:txBody>
      </p:sp>
    </p:spTree>
    <p:extLst>
      <p:ext uri="{BB962C8B-B14F-4D97-AF65-F5344CB8AC3E}">
        <p14:creationId xmlns:p14="http://schemas.microsoft.com/office/powerpoint/2010/main" val="1811896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 Seven</a:t>
            </a:r>
          </a:p>
        </p:txBody>
      </p:sp>
      <p:sp>
        <p:nvSpPr>
          <p:cNvPr id="3" name="Content Placeholder 2"/>
          <p:cNvSpPr>
            <a:spLocks noGrp="1"/>
          </p:cNvSpPr>
          <p:nvPr>
            <p:ph idx="1"/>
          </p:nvPr>
        </p:nvSpPr>
        <p:spPr>
          <a:xfrm>
            <a:off x="419652" y="2595562"/>
            <a:ext cx="2617305" cy="3670767"/>
          </a:xfrm>
        </p:spPr>
        <p:txBody>
          <a:bodyPr/>
          <a:lstStyle/>
          <a:p>
            <a:r>
              <a:rPr lang="en-US"/>
              <a:t>Try window light.</a:t>
            </a:r>
          </a:p>
          <a:p>
            <a:r>
              <a:rPr lang="en-US"/>
              <a:t>Avoid flash on camera.</a:t>
            </a:r>
          </a:p>
        </p:txBody>
      </p:sp>
      <p:pic>
        <p:nvPicPr>
          <p:cNvPr id="4" name="Picture 3" descr="principlesev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957" y="2170778"/>
            <a:ext cx="2382822" cy="4605130"/>
          </a:xfrm>
          <a:prstGeom prst="rect">
            <a:avLst/>
          </a:prstGeom>
        </p:spPr>
      </p:pic>
      <p:pic>
        <p:nvPicPr>
          <p:cNvPr id="5" name="Picture 4" descr="principleseve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657" y="2170778"/>
            <a:ext cx="3322156" cy="2214217"/>
          </a:xfrm>
          <a:prstGeom prst="rect">
            <a:avLst/>
          </a:prstGeom>
        </p:spPr>
      </p:pic>
    </p:spTree>
    <p:extLst>
      <p:ext uri="{BB962C8B-B14F-4D97-AF65-F5344CB8AC3E}">
        <p14:creationId xmlns:p14="http://schemas.microsoft.com/office/powerpoint/2010/main" val="3846431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Ross’s principles: Eight</a:t>
            </a:r>
          </a:p>
        </p:txBody>
      </p:sp>
      <p:sp>
        <p:nvSpPr>
          <p:cNvPr id="3" name="Content Placeholder 2"/>
          <p:cNvSpPr>
            <a:spLocks noGrp="1"/>
          </p:cNvSpPr>
          <p:nvPr>
            <p:ph idx="1"/>
          </p:nvPr>
        </p:nvSpPr>
        <p:spPr/>
        <p:txBody>
          <a:bodyPr/>
          <a:lstStyle/>
          <a:p>
            <a:pPr marL="0" indent="0">
              <a:buNone/>
            </a:pPr>
            <a:r>
              <a:rPr lang="en-US" b="1"/>
              <a:t>8. Focus faithfully, stay steady.</a:t>
            </a:r>
          </a:p>
          <a:p>
            <a:r>
              <a:rPr lang="en-US"/>
              <a:t>Blurry photos are unusable. Photoshop can’t fix true blur.</a:t>
            </a:r>
          </a:p>
          <a:p>
            <a:r>
              <a:rPr lang="en-US"/>
              <a:t>Autofocus and stabilized lenses should help. But they don’t always, as light may be low.</a:t>
            </a:r>
          </a:p>
          <a:p>
            <a:r>
              <a:rPr lang="en-US"/>
              <a:t>Slow shutter speeds record camera shake: hold your camera steady, lean against something, or use a tripod.</a:t>
            </a:r>
          </a:p>
        </p:txBody>
      </p:sp>
    </p:spTree>
    <p:extLst>
      <p:ext uri="{BB962C8B-B14F-4D97-AF65-F5344CB8AC3E}">
        <p14:creationId xmlns:p14="http://schemas.microsoft.com/office/powerpoint/2010/main" val="913304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 Eight</a:t>
            </a:r>
          </a:p>
        </p:txBody>
      </p:sp>
      <p:sp>
        <p:nvSpPr>
          <p:cNvPr id="3" name="Content Placeholder 2"/>
          <p:cNvSpPr>
            <a:spLocks noGrp="1"/>
          </p:cNvSpPr>
          <p:nvPr>
            <p:ph idx="1"/>
          </p:nvPr>
        </p:nvSpPr>
        <p:spPr/>
        <p:txBody>
          <a:bodyPr/>
          <a:lstStyle/>
          <a:p>
            <a:r>
              <a:rPr lang="en-US"/>
              <a:t>Blur can sometimes be interesting. But something in the photo needs to be sharp.</a:t>
            </a:r>
          </a:p>
        </p:txBody>
      </p:sp>
      <p:pic>
        <p:nvPicPr>
          <p:cNvPr id="4" name="Picture 3" descr="principleeigh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044" y="3522317"/>
            <a:ext cx="4733759" cy="3114813"/>
          </a:xfrm>
          <a:prstGeom prst="rect">
            <a:avLst/>
          </a:prstGeom>
        </p:spPr>
      </p:pic>
    </p:spTree>
    <p:extLst>
      <p:ext uri="{BB962C8B-B14F-4D97-AF65-F5344CB8AC3E}">
        <p14:creationId xmlns:p14="http://schemas.microsoft.com/office/powerpoint/2010/main" val="2014600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Ross’s principles: Nine</a:t>
            </a:r>
          </a:p>
        </p:txBody>
      </p:sp>
      <p:sp>
        <p:nvSpPr>
          <p:cNvPr id="3" name="Content Placeholder 2"/>
          <p:cNvSpPr>
            <a:spLocks noGrp="1"/>
          </p:cNvSpPr>
          <p:nvPr>
            <p:ph idx="1"/>
          </p:nvPr>
        </p:nvSpPr>
        <p:spPr/>
        <p:txBody>
          <a:bodyPr/>
          <a:lstStyle/>
          <a:p>
            <a:pPr marL="0" indent="0">
              <a:buNone/>
            </a:pPr>
            <a:r>
              <a:rPr lang="en-US" b="1"/>
              <a:t>9. Discard poorly exposed photos.</a:t>
            </a:r>
          </a:p>
          <a:p>
            <a:r>
              <a:rPr lang="en-US"/>
              <a:t>Photos that are too light or dark look even worse in print.</a:t>
            </a:r>
          </a:p>
          <a:p>
            <a:r>
              <a:rPr lang="en-US"/>
              <a:t>Don’t be fooled by the computer monitor: photos generally look better as projected color.</a:t>
            </a:r>
          </a:p>
          <a:p>
            <a:r>
              <a:rPr lang="en-US"/>
              <a:t>Photoshop can’t fix what wasn’t there to begin with: detail.</a:t>
            </a:r>
          </a:p>
        </p:txBody>
      </p:sp>
    </p:spTree>
    <p:extLst>
      <p:ext uri="{BB962C8B-B14F-4D97-AF65-F5344CB8AC3E}">
        <p14:creationId xmlns:p14="http://schemas.microsoft.com/office/powerpoint/2010/main" val="879493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 Nine</a:t>
            </a:r>
          </a:p>
        </p:txBody>
      </p:sp>
      <p:sp>
        <p:nvSpPr>
          <p:cNvPr id="3" name="Content Placeholder 2"/>
          <p:cNvSpPr>
            <a:spLocks noGrp="1"/>
          </p:cNvSpPr>
          <p:nvPr>
            <p:ph idx="1"/>
          </p:nvPr>
        </p:nvSpPr>
        <p:spPr/>
        <p:txBody>
          <a:bodyPr/>
          <a:lstStyle/>
          <a:p>
            <a:r>
              <a:rPr lang="en-US"/>
              <a:t>Photoshop won’t work miracles on these.</a:t>
            </a:r>
          </a:p>
        </p:txBody>
      </p:sp>
      <p:pic>
        <p:nvPicPr>
          <p:cNvPr id="4" name="Picture 3" descr="principlen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3537779"/>
            <a:ext cx="4249339" cy="2834309"/>
          </a:xfrm>
          <a:prstGeom prst="rect">
            <a:avLst/>
          </a:prstGeom>
        </p:spPr>
      </p:pic>
      <p:pic>
        <p:nvPicPr>
          <p:cNvPr id="5" name="Picture 4" descr="principlenin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826" y="3515692"/>
            <a:ext cx="4282453" cy="2856396"/>
          </a:xfrm>
          <a:prstGeom prst="rect">
            <a:avLst/>
          </a:prstGeom>
        </p:spPr>
      </p:pic>
    </p:spTree>
    <p:extLst>
      <p:ext uri="{BB962C8B-B14F-4D97-AF65-F5344CB8AC3E}">
        <p14:creationId xmlns:p14="http://schemas.microsoft.com/office/powerpoint/2010/main" val="113526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Ross’s principles: 10</a:t>
            </a:r>
          </a:p>
        </p:txBody>
      </p:sp>
      <p:sp>
        <p:nvSpPr>
          <p:cNvPr id="3" name="Content Placeholder 2"/>
          <p:cNvSpPr>
            <a:spLocks noGrp="1"/>
          </p:cNvSpPr>
          <p:nvPr>
            <p:ph idx="1"/>
          </p:nvPr>
        </p:nvSpPr>
        <p:spPr/>
        <p:txBody>
          <a:bodyPr/>
          <a:lstStyle/>
          <a:p>
            <a:pPr marL="0" indent="0">
              <a:buNone/>
            </a:pPr>
            <a:r>
              <a:rPr lang="en-US"/>
              <a:t>10. Have courage.</a:t>
            </a:r>
          </a:p>
          <a:p>
            <a:r>
              <a:rPr lang="en-US"/>
              <a:t>You need to be assertive as a photojournalist.</a:t>
            </a:r>
          </a:p>
          <a:p>
            <a:r>
              <a:rPr lang="en-US"/>
              <a:t>Sometimes you need to walk in front of people.</a:t>
            </a:r>
          </a:p>
          <a:p>
            <a:r>
              <a:rPr lang="en-US"/>
              <a:t>You need to ask people’s names.</a:t>
            </a:r>
          </a:p>
          <a:p>
            <a:r>
              <a:rPr lang="en-US"/>
              <a:t>A courteous but persistent demeanor is nothing to be ashamed of.</a:t>
            </a:r>
          </a:p>
        </p:txBody>
      </p:sp>
    </p:spTree>
    <p:extLst>
      <p:ext uri="{BB962C8B-B14F-4D97-AF65-F5344CB8AC3E}">
        <p14:creationId xmlns:p14="http://schemas.microsoft.com/office/powerpoint/2010/main" val="424207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 10</a:t>
            </a:r>
          </a:p>
        </p:txBody>
      </p:sp>
      <p:sp>
        <p:nvSpPr>
          <p:cNvPr id="3" name="Content Placeholder 2"/>
          <p:cNvSpPr>
            <a:spLocks noGrp="1"/>
          </p:cNvSpPr>
          <p:nvPr>
            <p:ph idx="1"/>
          </p:nvPr>
        </p:nvSpPr>
        <p:spPr/>
        <p:txBody>
          <a:bodyPr/>
          <a:lstStyle/>
          <a:p>
            <a:r>
              <a:rPr lang="en-US"/>
              <a:t>Have courage.</a:t>
            </a:r>
          </a:p>
        </p:txBody>
      </p:sp>
      <p:pic>
        <p:nvPicPr>
          <p:cNvPr id="4" name="Picture 3" descr="principlet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148" y="2309743"/>
            <a:ext cx="4845665" cy="4073387"/>
          </a:xfrm>
          <a:prstGeom prst="rect">
            <a:avLst/>
          </a:prstGeom>
        </p:spPr>
      </p:pic>
    </p:spTree>
    <p:extLst>
      <p:ext uri="{BB962C8B-B14F-4D97-AF65-F5344CB8AC3E}">
        <p14:creationId xmlns:p14="http://schemas.microsoft.com/office/powerpoint/2010/main" val="90556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Photographic universe</a:t>
            </a:r>
          </a:p>
        </p:txBody>
      </p:sp>
      <p:sp>
        <p:nvSpPr>
          <p:cNvPr id="3" name="Content Placeholder 2"/>
          <p:cNvSpPr>
            <a:spLocks noGrp="1"/>
          </p:cNvSpPr>
          <p:nvPr>
            <p:ph idx="1"/>
          </p:nvPr>
        </p:nvSpPr>
        <p:spPr/>
        <p:txBody>
          <a:bodyPr/>
          <a:lstStyle/>
          <a:p>
            <a:r>
              <a:rPr lang="en-US"/>
              <a:t>Portrait photographers make formal photos.</a:t>
            </a:r>
          </a:p>
          <a:p>
            <a:r>
              <a:rPr lang="en-US"/>
              <a:t>Technical and architectural photographers use photos as instructive tools.</a:t>
            </a:r>
          </a:p>
          <a:p>
            <a:r>
              <a:rPr lang="en-US"/>
              <a:t>Advertisers make photos to sell products. </a:t>
            </a:r>
          </a:p>
        </p:txBody>
      </p:sp>
      <p:pic>
        <p:nvPicPr>
          <p:cNvPr id="4" name="Picture 3" descr="advertisingfash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509" y="4486413"/>
            <a:ext cx="3091622" cy="2184131"/>
          </a:xfrm>
          <a:prstGeom prst="rect">
            <a:avLst/>
          </a:prstGeom>
        </p:spPr>
      </p:pic>
    </p:spTree>
    <p:extLst>
      <p:ext uri="{BB962C8B-B14F-4D97-AF65-F5344CB8AC3E}">
        <p14:creationId xmlns:p14="http://schemas.microsoft.com/office/powerpoint/2010/main" val="215917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Photographic universe</a:t>
            </a:r>
          </a:p>
        </p:txBody>
      </p:sp>
      <p:sp>
        <p:nvSpPr>
          <p:cNvPr id="3" name="Content Placeholder 2"/>
          <p:cNvSpPr>
            <a:spLocks noGrp="1"/>
          </p:cNvSpPr>
          <p:nvPr>
            <p:ph idx="1"/>
          </p:nvPr>
        </p:nvSpPr>
        <p:spPr>
          <a:xfrm>
            <a:off x="1114424" y="2352261"/>
            <a:ext cx="7610476" cy="3666436"/>
          </a:xfrm>
        </p:spPr>
        <p:txBody>
          <a:bodyPr/>
          <a:lstStyle/>
          <a:p>
            <a:pPr marL="0" indent="0">
              <a:buNone/>
            </a:pPr>
            <a:r>
              <a:rPr lang="en-US"/>
              <a:t>Photojournalists, on the other hand, make photographs:</a:t>
            </a:r>
          </a:p>
          <a:p>
            <a:r>
              <a:rPr lang="en-US"/>
              <a:t>To report news based on accepted journalistic standards;</a:t>
            </a:r>
          </a:p>
          <a:p>
            <a:r>
              <a:rPr lang="en-US"/>
              <a:t>To communicate to a mass media audience;</a:t>
            </a:r>
          </a:p>
          <a:p>
            <a:r>
              <a:rPr lang="en-US"/>
              <a:t>To tell a non-fiction story.</a:t>
            </a:r>
          </a:p>
        </p:txBody>
      </p:sp>
      <p:pic>
        <p:nvPicPr>
          <p:cNvPr id="4" name="Picture 3" descr="photojournali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2257"/>
            <a:ext cx="9144000" cy="1780171"/>
          </a:xfrm>
          <a:prstGeom prst="rect">
            <a:avLst/>
          </a:prstGeom>
        </p:spPr>
      </p:pic>
    </p:spTree>
    <p:extLst>
      <p:ext uri="{BB962C8B-B14F-4D97-AF65-F5344CB8AC3E}">
        <p14:creationId xmlns:p14="http://schemas.microsoft.com/office/powerpoint/2010/main" val="218173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Photojournalism</a:t>
            </a:r>
          </a:p>
        </p:txBody>
      </p:sp>
      <p:sp>
        <p:nvSpPr>
          <p:cNvPr id="3" name="Content Placeholder 2"/>
          <p:cNvSpPr>
            <a:spLocks noGrp="1"/>
          </p:cNvSpPr>
          <p:nvPr>
            <p:ph idx="1"/>
          </p:nvPr>
        </p:nvSpPr>
        <p:spPr/>
        <p:txBody>
          <a:bodyPr/>
          <a:lstStyle/>
          <a:p>
            <a:r>
              <a:rPr lang="en-US"/>
              <a:t>The idea of photojournalism is a fairly recent concept.</a:t>
            </a:r>
          </a:p>
          <a:p>
            <a:r>
              <a:rPr lang="en-US"/>
              <a:t>The word was coined in the 1940s by journalism historian Frank Luther Mott.</a:t>
            </a:r>
          </a:p>
          <a:p>
            <a:r>
              <a:rPr lang="en-US"/>
              <a:t>It reflected the growing power of the news image in our society.</a:t>
            </a:r>
          </a:p>
          <a:p>
            <a:endParaRPr lang="en-US"/>
          </a:p>
        </p:txBody>
      </p:sp>
      <p:pic>
        <p:nvPicPr>
          <p:cNvPr id="4" name="Picture 3" descr="9-11tow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287" y="4553226"/>
            <a:ext cx="1786686" cy="1962426"/>
          </a:xfrm>
          <a:prstGeom prst="rect">
            <a:avLst/>
          </a:prstGeom>
        </p:spPr>
      </p:pic>
    </p:spTree>
    <p:extLst>
      <p:ext uri="{BB962C8B-B14F-4D97-AF65-F5344CB8AC3E}">
        <p14:creationId xmlns:p14="http://schemas.microsoft.com/office/powerpoint/2010/main" val="304978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language of photojournalism</a:t>
            </a:r>
          </a:p>
        </p:txBody>
      </p:sp>
      <p:sp>
        <p:nvSpPr>
          <p:cNvPr id="3" name="Content Placeholder 2"/>
          <p:cNvSpPr>
            <a:spLocks noGrp="1"/>
          </p:cNvSpPr>
          <p:nvPr>
            <p:ph idx="1"/>
          </p:nvPr>
        </p:nvSpPr>
        <p:spPr/>
        <p:txBody>
          <a:bodyPr/>
          <a:lstStyle/>
          <a:p>
            <a:r>
              <a:rPr lang="en-US"/>
              <a:t>Photojournalism is a language unlike words.</a:t>
            </a:r>
          </a:p>
          <a:p>
            <a:r>
              <a:rPr lang="en-US"/>
              <a:t>It has no past, it has no future, but it transcends cultures, speaking directly to our emotions.</a:t>
            </a:r>
          </a:p>
          <a:p>
            <a:r>
              <a:rPr lang="en-US"/>
              <a:t>It is a “slice of life.”</a:t>
            </a:r>
          </a:p>
        </p:txBody>
      </p:sp>
      <p:pic>
        <p:nvPicPr>
          <p:cNvPr id="4" name="Picture 3" descr="sliceoflif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741" y="4572497"/>
            <a:ext cx="4472608" cy="2285503"/>
          </a:xfrm>
          <a:prstGeom prst="rect">
            <a:avLst/>
          </a:prstGeom>
        </p:spPr>
      </p:pic>
    </p:spTree>
    <p:extLst>
      <p:ext uri="{BB962C8B-B14F-4D97-AF65-F5344CB8AC3E}">
        <p14:creationId xmlns:p14="http://schemas.microsoft.com/office/powerpoint/2010/main" val="3462901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importance of cutlines</a:t>
            </a:r>
          </a:p>
        </p:txBody>
      </p:sp>
      <p:sp>
        <p:nvSpPr>
          <p:cNvPr id="3" name="Content Placeholder 2"/>
          <p:cNvSpPr>
            <a:spLocks noGrp="1"/>
          </p:cNvSpPr>
          <p:nvPr>
            <p:ph idx="1"/>
          </p:nvPr>
        </p:nvSpPr>
        <p:spPr/>
        <p:txBody>
          <a:bodyPr/>
          <a:lstStyle/>
          <a:p>
            <a:r>
              <a:rPr lang="en-US"/>
              <a:t>Photojournalism-style photos always include cutlines to help give the world context.</a:t>
            </a:r>
          </a:p>
          <a:p>
            <a:r>
              <a:rPr lang="en-US"/>
              <a:t>Nevertheless, it may not be the words, but a visual image tied to an important event, that we remember.</a:t>
            </a:r>
          </a:p>
        </p:txBody>
      </p:sp>
      <p:pic>
        <p:nvPicPr>
          <p:cNvPr id="4" name="Picture 3" descr="vietnamw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556" y="4240697"/>
            <a:ext cx="3296309" cy="2440608"/>
          </a:xfrm>
          <a:prstGeom prst="rect">
            <a:avLst/>
          </a:prstGeom>
        </p:spPr>
      </p:pic>
      <p:pic>
        <p:nvPicPr>
          <p:cNvPr id="5" name="Picture 4" descr="tianenminsqua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235" y="4240697"/>
            <a:ext cx="3668578" cy="2423943"/>
          </a:xfrm>
          <a:prstGeom prst="rect">
            <a:avLst/>
          </a:prstGeom>
        </p:spPr>
      </p:pic>
    </p:spTree>
    <p:extLst>
      <p:ext uri="{BB962C8B-B14F-4D97-AF65-F5344CB8AC3E}">
        <p14:creationId xmlns:p14="http://schemas.microsoft.com/office/powerpoint/2010/main" val="97074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Photojournalism’s power</a:t>
            </a:r>
          </a:p>
        </p:txBody>
      </p:sp>
      <p:sp>
        <p:nvSpPr>
          <p:cNvPr id="3" name="Content Placeholder 2"/>
          <p:cNvSpPr>
            <a:spLocks noGrp="1"/>
          </p:cNvSpPr>
          <p:nvPr>
            <p:ph idx="1"/>
          </p:nvPr>
        </p:nvSpPr>
        <p:spPr/>
        <p:txBody>
          <a:bodyPr/>
          <a:lstStyle/>
          <a:p>
            <a:r>
              <a:rPr lang="en-US"/>
              <a:t>The power of the visual image has become more important, not less, as we migrate much of our news to the internet. But many principles of strong photojournalism have stayed the same.</a:t>
            </a:r>
          </a:p>
          <a:p>
            <a:r>
              <a:rPr lang="en-US"/>
              <a:t>These principles can be adapted to many kinds of journalism, from video to magazine.</a:t>
            </a:r>
          </a:p>
        </p:txBody>
      </p:sp>
    </p:spTree>
    <p:extLst>
      <p:ext uri="{BB962C8B-B14F-4D97-AF65-F5344CB8AC3E}">
        <p14:creationId xmlns:p14="http://schemas.microsoft.com/office/powerpoint/2010/main" val="265271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Ross’s Principles: One</a:t>
            </a:r>
          </a:p>
        </p:txBody>
      </p:sp>
      <p:sp>
        <p:nvSpPr>
          <p:cNvPr id="3" name="Content Placeholder 2"/>
          <p:cNvSpPr>
            <a:spLocks noGrp="1"/>
          </p:cNvSpPr>
          <p:nvPr>
            <p:ph idx="1"/>
          </p:nvPr>
        </p:nvSpPr>
        <p:spPr/>
        <p:txBody>
          <a:bodyPr/>
          <a:lstStyle/>
          <a:p>
            <a:pPr marL="0" indent="0">
              <a:buNone/>
            </a:pPr>
            <a:r>
              <a:rPr lang="en-US" b="1"/>
              <a:t>1. Get in close.</a:t>
            </a:r>
          </a:p>
          <a:p>
            <a:r>
              <a:rPr lang="en-US"/>
              <a:t>You are publishing for a jaded audience, easily distracted.</a:t>
            </a:r>
          </a:p>
          <a:p>
            <a:r>
              <a:rPr lang="en-US"/>
              <a:t>Look for a clean, contrasting background.</a:t>
            </a:r>
          </a:p>
          <a:p>
            <a:r>
              <a:rPr lang="en-US"/>
              <a:t>Try for the “poster effect.”</a:t>
            </a:r>
          </a:p>
        </p:txBody>
      </p:sp>
    </p:spTree>
    <p:extLst>
      <p:ext uri="{BB962C8B-B14F-4D97-AF65-F5344CB8AC3E}">
        <p14:creationId xmlns:p14="http://schemas.microsoft.com/office/powerpoint/2010/main" val="2720845688"/>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178</TotalTime>
  <Words>812</Words>
  <Application>Microsoft Macintosh PowerPoint</Application>
  <PresentationFormat>On-screen Show (4:3)</PresentationFormat>
  <Paragraphs>96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Perception</vt:lpstr>
      <vt:lpstr>10 Principles of Photojournalism</vt:lpstr>
      <vt:lpstr>The photographic universe</vt:lpstr>
      <vt:lpstr>Photographic universe</vt:lpstr>
      <vt:lpstr>Photographic universe</vt:lpstr>
      <vt:lpstr>Photojournalism</vt:lpstr>
      <vt:lpstr>The language of photojournalism</vt:lpstr>
      <vt:lpstr>The importance of cutlines</vt:lpstr>
      <vt:lpstr>Photojournalism’s power</vt:lpstr>
      <vt:lpstr>Ross’s Principles: One</vt:lpstr>
      <vt:lpstr>Principle One</vt:lpstr>
      <vt:lpstr>Ross’s principles: Two</vt:lpstr>
      <vt:lpstr>Principle Two</vt:lpstr>
      <vt:lpstr>Ross’s principles: Three</vt:lpstr>
      <vt:lpstr>Principle Three</vt:lpstr>
      <vt:lpstr>Ross’s principles: Four</vt:lpstr>
      <vt:lpstr>Principle Four</vt:lpstr>
      <vt:lpstr>Ross’s principles: Five</vt:lpstr>
      <vt:lpstr>Principle Five</vt:lpstr>
      <vt:lpstr>Ross’s principles: Six</vt:lpstr>
      <vt:lpstr>Principle Six</vt:lpstr>
      <vt:lpstr>Ross’s principles: Seven</vt:lpstr>
      <vt:lpstr>Principle Seven</vt:lpstr>
      <vt:lpstr>Ross’s principles: Eight</vt:lpstr>
      <vt:lpstr>Principle Eight</vt:lpstr>
      <vt:lpstr>Ross’s principles: Nine</vt:lpstr>
      <vt:lpstr>Principle Nine</vt:lpstr>
      <vt:lpstr>Ross’s principles: 10</vt:lpstr>
      <vt:lpstr>Principle 10</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Photojournalism</dc:title>
  <dc:creator>Ross Collins</dc:creator>
  <cp:lastModifiedBy>Ross Collins</cp:lastModifiedBy>
  <cp:revision>30</cp:revision>
  <dcterms:created xsi:type="dcterms:W3CDTF">2011-10-03T18:30:25Z</dcterms:created>
  <dcterms:modified xsi:type="dcterms:W3CDTF">2011-12-05T17:21:58Z</dcterms:modified>
</cp:coreProperties>
</file>