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7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AE1B-85F7-43EF-88AC-9D461700BCA3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DC6C-1F57-4ED1-93F9-CB5AAC8291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AE1B-85F7-43EF-88AC-9D461700BCA3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DC6C-1F57-4ED1-93F9-CB5AAC829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AE1B-85F7-43EF-88AC-9D461700BCA3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DC6C-1F57-4ED1-93F9-CB5AAC829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AE1B-85F7-43EF-88AC-9D461700BCA3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DC6C-1F57-4ED1-93F9-CB5AAC829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AE1B-85F7-43EF-88AC-9D461700BCA3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DC6C-1F57-4ED1-93F9-CB5AAC8291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AE1B-85F7-43EF-88AC-9D461700BCA3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DC6C-1F57-4ED1-93F9-CB5AAC829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AE1B-85F7-43EF-88AC-9D461700BCA3}" type="datetimeFigureOut">
              <a:rPr lang="en-US" smtClean="0"/>
              <a:t>9/16/14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DC6C-1F57-4ED1-93F9-CB5AAC829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AE1B-85F7-43EF-88AC-9D461700BCA3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DC6C-1F57-4ED1-93F9-CB5AAC829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AE1B-85F7-43EF-88AC-9D461700BCA3}" type="datetimeFigureOut">
              <a:rPr lang="en-US" smtClean="0"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DC6C-1F57-4ED1-93F9-CB5AAC829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AE1B-85F7-43EF-88AC-9D461700BCA3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DC6C-1F57-4ED1-93F9-CB5AAC8291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DEFAE1B-85F7-43EF-88AC-9D461700BCA3}" type="datetimeFigureOut">
              <a:rPr lang="en-US" smtClean="0"/>
              <a:t>9/16/14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55DC6C-1F57-4ED1-93F9-CB5AAC8291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6DEFAE1B-85F7-43EF-88AC-9D461700BCA3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155DC6C-1F57-4ED1-93F9-CB5AAC8291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f44Slin7lg" TargetMode="Externa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pnWqko2AOiQ%5C" TargetMode="External"/><Relationship Id="rId3" Type="http://schemas.openxmlformats.org/officeDocument/2006/relationships/hyperlink" Target="http://www.youtube.com/watch?v=80lLU5-yji8%7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Mm3GsSWKyso" TargetMode="External"/><Relationship Id="rId3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tencil Std"/>
                <a:cs typeface="Stencil Std"/>
              </a:rPr>
              <a:t>Propaganda</a:t>
            </a:r>
            <a:endParaRPr lang="en-US" dirty="0">
              <a:latin typeface="Stencil Std"/>
              <a:cs typeface="Stencil St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history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     “If you tell a lie big enough and keep repeating it, people will eventually come to believe it.”—Goebbels	</a:t>
            </a:r>
            <a:r>
              <a:rPr lang="en-US" b="1" dirty="0" smtClean="0"/>
              <a:t>	</a:t>
            </a:r>
          </a:p>
          <a:p>
            <a:endParaRPr lang="en-US" dirty="0"/>
          </a:p>
        </p:txBody>
      </p:sp>
      <p:pic>
        <p:nvPicPr>
          <p:cNvPr id="4" name="Picture 3" descr="goebbe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718" y="3111968"/>
            <a:ext cx="2539682" cy="37460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Goebbels agreed with Hitler that propaganda must appeal to emotions, not reason.</a:t>
            </a:r>
          </a:p>
          <a:p>
            <a:r>
              <a:rPr lang="en-US" dirty="0" smtClean="0"/>
              <a:t>It must have ringing slogans: “</a:t>
            </a:r>
            <a:r>
              <a:rPr lang="en-US" dirty="0" err="1" smtClean="0"/>
              <a:t>Ein</a:t>
            </a:r>
            <a:r>
              <a:rPr lang="en-US" dirty="0" smtClean="0"/>
              <a:t> Volk, </a:t>
            </a:r>
            <a:r>
              <a:rPr lang="en-US" dirty="0" err="1" smtClean="0"/>
              <a:t>ein</a:t>
            </a:r>
            <a:r>
              <a:rPr lang="en-US" dirty="0" smtClean="0"/>
              <a:t> Reich,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Fuher</a:t>
            </a:r>
            <a:r>
              <a:rPr lang="en-US" dirty="0" smtClean="0"/>
              <a:t>!”</a:t>
            </a:r>
          </a:p>
          <a:p>
            <a:r>
              <a:rPr lang="en-US" dirty="0" smtClean="0"/>
              <a:t>Much of Nazi propaganda against the Jews was vicious and gruesome.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600" dirty="0" smtClean="0"/>
              <a:t>Dr. Goebbels actually did have a Ph.D., but was in desperate need of Ross’s course on ethics.</a:t>
            </a:r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953000" cy="4625609"/>
          </a:xfrm>
        </p:spPr>
        <p:txBody>
          <a:bodyPr/>
          <a:lstStyle/>
          <a:p>
            <a:r>
              <a:rPr lang="en-US" dirty="0" smtClean="0"/>
              <a:t>Goebbels emphasized Hitler’s belief that people wanted a powerful, yet down-to-earth leader.</a:t>
            </a:r>
          </a:p>
          <a:p>
            <a:r>
              <a:rPr lang="en-US" dirty="0" smtClean="0"/>
              <a:t>The entire country was drenched in this  propaganda. It was easy with no competition to lose a sense of judgment.</a:t>
            </a:r>
            <a:endParaRPr lang="en-US" dirty="0"/>
          </a:p>
        </p:txBody>
      </p:sp>
      <p:pic>
        <p:nvPicPr>
          <p:cNvPr id="4" name="Picture 3" descr="hitlerandchi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81200"/>
            <a:ext cx="3429000" cy="33908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Nazi propaganda </a:t>
            </a:r>
            <a:r>
              <a:rPr lang="en-US" dirty="0" smtClean="0">
                <a:hlinkClick r:id="rId2"/>
              </a:rPr>
              <a:t>swayed an educated nation</a:t>
            </a:r>
            <a:r>
              <a:rPr lang="en-US" dirty="0"/>
              <a:t> </a:t>
            </a:r>
            <a:r>
              <a:rPr lang="en-US" dirty="0" smtClean="0"/>
              <a:t>going through the hard times of the Great </a:t>
            </a:r>
            <a:r>
              <a:rPr lang="en-US" dirty="0"/>
              <a:t>Depression. </a:t>
            </a:r>
            <a:r>
              <a:rPr lang="en-US" sz="1200" dirty="0"/>
              <a:t>https://</a:t>
            </a:r>
            <a:r>
              <a:rPr lang="en-US" sz="1200" dirty="0" err="1"/>
              <a:t>www.youtube.com</a:t>
            </a:r>
            <a:r>
              <a:rPr lang="en-US" sz="1200" dirty="0"/>
              <a:t>/</a:t>
            </a:r>
            <a:r>
              <a:rPr lang="en-US" sz="1200" dirty="0" err="1"/>
              <a:t>watch?v</a:t>
            </a:r>
            <a:r>
              <a:rPr lang="en-US" sz="1200" dirty="0"/>
              <a:t>=Af44Slin7lg</a:t>
            </a:r>
          </a:p>
        </p:txBody>
      </p:sp>
      <p:pic>
        <p:nvPicPr>
          <p:cNvPr id="4" name="Picture 3" descr="nazipropagan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05200"/>
            <a:ext cx="4343400" cy="325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9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Lest you think smugly that nowadays you would not fall for such propaganda, let’s refer to research done in the 1930s.</a:t>
            </a:r>
          </a:p>
          <a:p>
            <a:r>
              <a:rPr lang="en-US" dirty="0" smtClean="0"/>
              <a:t>The Institute for Propaganda Analysis in 1940 established principles of propaganda:</a:t>
            </a:r>
            <a:endParaRPr lang="en-US" dirty="0"/>
          </a:p>
        </p:txBody>
      </p:sp>
      <p:pic>
        <p:nvPicPr>
          <p:cNvPr id="4" name="Picture 3" descr="propagandapos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09" y="4419600"/>
            <a:ext cx="1496219" cy="2209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/>
            <a:r>
              <a:rPr lang="en-US" dirty="0" smtClean="0"/>
              <a:t>Name calling: Finding a label so people will reject without factual evaluation.</a:t>
            </a:r>
          </a:p>
          <a:p>
            <a:pPr marL="633222" indent="-514350"/>
            <a:r>
              <a:rPr lang="en-US" dirty="0" smtClean="0"/>
              <a:t>Glittering generality: Finding a positive word so people avoid examining the concept.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/>
            <a:r>
              <a:rPr lang="en-US" dirty="0" smtClean="0"/>
              <a:t>Transfer/testimonial: Adding prestige of a person or idea to gain acceptance or disrepute.</a:t>
            </a:r>
          </a:p>
          <a:p>
            <a:r>
              <a:rPr lang="en-US" dirty="0" smtClean="0"/>
              <a:t>Plain folks: Gaining acceptance by acting like a part of the common people.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Card-stacking: Selecting facts or statements to skew an idea to best or worst case.</a:t>
            </a:r>
          </a:p>
          <a:p>
            <a:r>
              <a:rPr lang="en-US" dirty="0" smtClean="0"/>
              <a:t>Bandwagon: Suggesting an idea or group is good because others have accepted it.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some of these sound familiar to our experience today? Do you have any recent examples?</a:t>
            </a:r>
          </a:p>
          <a:p>
            <a:r>
              <a:rPr lang="en-US" dirty="0" smtClean="0"/>
              <a:t>In Germany Goebbels admitted propaganda was not necessarily true. But he said it served “historical necessity.”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Goebbels was fascinated with the power of film. Two famous Nazi films:</a:t>
            </a:r>
          </a:p>
          <a:p>
            <a:r>
              <a:rPr lang="en-US" dirty="0" smtClean="0">
                <a:hlinkClick r:id="rId2"/>
              </a:rPr>
              <a:t>The Eternal Jew. </a:t>
            </a:r>
            <a:r>
              <a:rPr lang="en-US" sz="1600" dirty="0" smtClean="0"/>
              <a:t>[http://</a:t>
            </a:r>
            <a:r>
              <a:rPr lang="en-US" sz="1600" dirty="0" err="1" smtClean="0"/>
              <a:t>www.youtube.com/watch?v</a:t>
            </a:r>
            <a:r>
              <a:rPr lang="en-US" sz="1600" dirty="0" smtClean="0"/>
              <a:t>=pnWqko2AOiQ\]</a:t>
            </a:r>
          </a:p>
          <a:p>
            <a:r>
              <a:rPr lang="en-US" dirty="0" smtClean="0">
                <a:hlinkClick r:id="rId3"/>
              </a:rPr>
              <a:t>The Triumph of the Will. </a:t>
            </a:r>
            <a:r>
              <a:rPr lang="en-US" sz="1600" dirty="0" smtClean="0"/>
              <a:t>[http://</a:t>
            </a:r>
            <a:r>
              <a:rPr lang="en-US" sz="1600" dirty="0" err="1" smtClean="0"/>
              <a:t>www.youtube.com/watch?v</a:t>
            </a:r>
            <a:r>
              <a:rPr lang="en-US" sz="1600" dirty="0" smtClean="0"/>
              <a:t>=80lLU5-yji8}]</a:t>
            </a:r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term dates to the </a:t>
            </a:r>
            <a:r>
              <a:rPr lang="en-US" dirty="0" smtClean="0"/>
              <a:t>1600s.</a:t>
            </a:r>
            <a:endParaRPr lang="en-US" dirty="0" smtClean="0"/>
          </a:p>
          <a:p>
            <a:r>
              <a:rPr lang="en-US" dirty="0" smtClean="0"/>
              <a:t>First used by the Roman Catholic church, </a:t>
            </a:r>
            <a:r>
              <a:rPr lang="en-US" i="1" dirty="0" err="1" smtClean="0"/>
              <a:t>congregatio</a:t>
            </a:r>
            <a:r>
              <a:rPr lang="en-US" i="1" dirty="0" smtClean="0"/>
              <a:t> de propaganda fide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negative meaning generally until World War I.</a:t>
            </a:r>
          </a:p>
          <a:p>
            <a:r>
              <a:rPr lang="en-US" dirty="0"/>
              <a:t>Lincoln’s Gettysburg Address could be called “a powerful piece of propaganda,” meaning a persuasive argument.</a:t>
            </a:r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Germany started losing in 1943, its propaganda machine had a hard time spinning the losses. </a:t>
            </a:r>
          </a:p>
          <a:p>
            <a:r>
              <a:rPr lang="en-US" dirty="0" smtClean="0"/>
              <a:t>Allied propaganda gained in strength, aided by the radios the German government had distributed to everyone. The Nazis had a hard time controlling listener options.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world saw propaganda raised to supreme Nazi power when Hitler made Goebbels chancellor April 30, 1945.</a:t>
            </a:r>
          </a:p>
          <a:p>
            <a:r>
              <a:rPr lang="en-US" dirty="0" smtClean="0"/>
              <a:t>The next day Goebbels murdered his wife, his six children, and committed suicide. The war was over one week later.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6172200" cy="4625609"/>
          </a:xfrm>
        </p:spPr>
        <p:txBody>
          <a:bodyPr/>
          <a:lstStyle/>
          <a:p>
            <a:r>
              <a:rPr lang="en-US" dirty="0" smtClean="0"/>
              <a:t>In the United States during this time, propaganda had become disreputable.</a:t>
            </a:r>
          </a:p>
          <a:p>
            <a:r>
              <a:rPr lang="en-US" dirty="0" smtClean="0"/>
              <a:t>Franklin Roosevelt did establish an Office of War Information, but did not give it great power.</a:t>
            </a:r>
          </a:p>
          <a:p>
            <a:r>
              <a:rPr lang="en-US" dirty="0" smtClean="0"/>
              <a:t>Elmer Davis, a well-known journalist, was put in charge.</a:t>
            </a:r>
          </a:p>
        </p:txBody>
      </p:sp>
      <p:pic>
        <p:nvPicPr>
          <p:cNvPr id="4" name="Picture 3" descr="elmerdav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981200"/>
            <a:ext cx="2285714" cy="375873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famous “Rosie the Riveter” (“We Can Do It!”) came from J. Walter Thompson </a:t>
            </a:r>
            <a:r>
              <a:rPr lang="en-US" dirty="0" smtClean="0"/>
              <a:t>ad </a:t>
            </a:r>
            <a:r>
              <a:rPr lang="en-US" dirty="0" smtClean="0"/>
              <a:t>agency, not the government.</a:t>
            </a:r>
            <a:endParaRPr lang="en-US" dirty="0"/>
          </a:p>
        </p:txBody>
      </p:sp>
      <p:pic>
        <p:nvPicPr>
          <p:cNvPr id="4" name="Picture 3" descr="rosietherive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100456"/>
            <a:ext cx="2572512" cy="33985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4864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Frank Capra, a famous Hollywood director, came up with the country’s famous serious of propaganda films, “Why We Fight.”</a:t>
            </a:r>
          </a:p>
          <a:p>
            <a:r>
              <a:rPr lang="en-US" sz="2400" dirty="0" smtClean="0"/>
              <a:t>In a later interview, Capra recalled that when the government asked him to produce a propaganda film, he reviewed “Triumph of the Will,” and asked himself in despair, How can I produce something that good?</a:t>
            </a:r>
            <a:endParaRPr lang="en-US" sz="2400" dirty="0"/>
          </a:p>
        </p:txBody>
      </p:sp>
      <p:pic>
        <p:nvPicPr>
          <p:cNvPr id="4" name="Picture 3" descr="cap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654" y="3414080"/>
            <a:ext cx="2958730" cy="322539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“Why We Fight” </a:t>
            </a:r>
            <a:r>
              <a:rPr lang="en-US" dirty="0"/>
              <a:t>was used particularly to motivate young men who, it was presumed, were unlikely to be inspired by printed materials. </a:t>
            </a:r>
            <a:r>
              <a:rPr lang="en-US" sz="1800" dirty="0"/>
              <a:t>[http://www.youtube.com/watch?v=Mm3GsSWKyso]</a:t>
            </a:r>
          </a:p>
          <a:p>
            <a:endParaRPr lang="en-US" dirty="0"/>
          </a:p>
        </p:txBody>
      </p:sp>
      <p:pic>
        <p:nvPicPr>
          <p:cNvPr id="4" name="Picture 3" descr="whywef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14800"/>
            <a:ext cx="4050967" cy="264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end of World War II, people greatly feared propaganda, for obvious reasons.</a:t>
            </a:r>
          </a:p>
          <a:p>
            <a:r>
              <a:rPr lang="en-US" dirty="0"/>
              <a:t>Probably that fear fed into attempts to slow the spread of television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Communication research in social sciences became established through propaganda studies.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42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even during World War II, the “magic bullet theory” was being discredited by mass </a:t>
            </a:r>
            <a:r>
              <a:rPr lang="en-US" dirty="0" err="1" smtClean="0"/>
              <a:t>communication</a:t>
            </a:r>
            <a:r>
              <a:rPr lang="en-US" dirty="0" smtClean="0"/>
              <a:t> research.</a:t>
            </a:r>
          </a:p>
          <a:p>
            <a:r>
              <a:rPr lang="en-US" dirty="0" smtClean="0"/>
              <a:t>The theory said the right message through the right channel would guarantee the intended effect.</a:t>
            </a:r>
          </a:p>
          <a:p>
            <a:r>
              <a:rPr lang="en-US" dirty="0" smtClean="0"/>
              <a:t>Research indicated people could not be manipulated so easily—even though they seemed to have been in Nazi Germany.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1963 Bernard Cohen </a:t>
            </a:r>
            <a:r>
              <a:rPr lang="en-US" dirty="0" smtClean="0"/>
              <a:t>famously </a:t>
            </a:r>
            <a:r>
              <a:rPr lang="en-US" dirty="0" smtClean="0"/>
              <a:t>declared the media are not so successful telling people what to think, but “stunningly successful” telling people what to think about.</a:t>
            </a:r>
          </a:p>
          <a:p>
            <a:r>
              <a:rPr lang="en-US" dirty="0" smtClean="0"/>
              <a:t>This is called the agenda-setting theory.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propaganda scholars don’t always view propaganda as necessarily evil.</a:t>
            </a:r>
          </a:p>
          <a:p>
            <a:r>
              <a:rPr lang="en-US" dirty="0" smtClean="0"/>
              <a:t>Propaganda can be divided into three styles: white, black and gray.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war meant everyone should be involved.</a:t>
            </a:r>
          </a:p>
          <a:p>
            <a:r>
              <a:rPr lang="en-US" dirty="0" smtClean="0"/>
              <a:t>World War I belligerents built enormous propaganda operations.</a:t>
            </a:r>
          </a:p>
          <a:p>
            <a:r>
              <a:rPr lang="en-US" dirty="0"/>
              <a:t>Everyone could be reached in the golden age of print mass media.</a:t>
            </a:r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“White” propaganda is designed to persuade using mostly factual evidence from a known source.</a:t>
            </a:r>
          </a:p>
          <a:p>
            <a:r>
              <a:rPr lang="en-US" dirty="0" smtClean="0"/>
              <a:t>The Voice of America broadcasting to Communist countries could be called white propaganda.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propaganda uses unethical methods, and usually does not disclose a source.</a:t>
            </a:r>
          </a:p>
          <a:p>
            <a:r>
              <a:rPr lang="en-US" dirty="0" smtClean="0"/>
              <a:t>Nazi propaganda is obviously black. </a:t>
            </a:r>
          </a:p>
          <a:p>
            <a:r>
              <a:rPr lang="en-US" dirty="0" smtClean="0"/>
              <a:t>Gray propaganda is somewhere in between.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scholars think any type of persuasive effort could be called propaganda. Even advertising. Even education.</a:t>
            </a:r>
          </a:p>
          <a:p>
            <a:r>
              <a:rPr lang="en-US" dirty="0" smtClean="0"/>
              <a:t>But in everyday usage, most people still equate propaganda with Nazi Germany: an evil state built on the power of propaganda.</a:t>
            </a:r>
            <a:endParaRPr lang="en-US" dirty="0"/>
          </a:p>
        </p:txBody>
      </p:sp>
      <p:pic>
        <p:nvPicPr>
          <p:cNvPr id="4" name="Picture 3" descr="swast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76" y="4922520"/>
            <a:ext cx="2898648" cy="193548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fighting nations tried to persuade neutral United States to join World War I.</a:t>
            </a:r>
          </a:p>
          <a:p>
            <a:r>
              <a:rPr lang="en-US" dirty="0" smtClean="0"/>
              <a:t>Britain’s propaganda was most successful.</a:t>
            </a:r>
          </a:p>
          <a:p>
            <a:r>
              <a:rPr lang="en-US" dirty="0"/>
              <a:t>Germany was least adept at propaganda during this time. But it learned from Britain.</a:t>
            </a:r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257800" cy="4625609"/>
          </a:xfrm>
        </p:spPr>
        <p:txBody>
          <a:bodyPr/>
          <a:lstStyle/>
          <a:p>
            <a:r>
              <a:rPr lang="en-US" dirty="0" smtClean="0"/>
              <a:t>After United States joined the war April 6, 1917, Woodrow Wilson established </a:t>
            </a:r>
            <a:r>
              <a:rPr lang="en-US" dirty="0" smtClean="0"/>
              <a:t>a propaganda </a:t>
            </a:r>
            <a:r>
              <a:rPr lang="en-US" dirty="0" smtClean="0"/>
              <a:t>bureau.</a:t>
            </a:r>
          </a:p>
          <a:p>
            <a:r>
              <a:rPr lang="en-US" dirty="0" smtClean="0"/>
              <a:t>It was called the Committee on Public Information, directed by George Creel.</a:t>
            </a:r>
            <a:endParaRPr lang="en-US" dirty="0"/>
          </a:p>
        </p:txBody>
      </p:sp>
      <p:pic>
        <p:nvPicPr>
          <p:cNvPr id="4" name="Picture 3" descr="georgecre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905000"/>
            <a:ext cx="3250629" cy="3924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“Propaganda” clearly gained a negative connotation with its usage in World War I.</a:t>
            </a:r>
          </a:p>
          <a:p>
            <a:r>
              <a:rPr lang="en-US" dirty="0" smtClean="0"/>
              <a:t>Creel promised no censorship, only facts.</a:t>
            </a:r>
          </a:p>
          <a:p>
            <a:r>
              <a:rPr lang="en-US" dirty="0" smtClean="0"/>
              <a:t>The U.S. Government did establish censorship through the U.S. </a:t>
            </a:r>
            <a:r>
              <a:rPr lang="en-US" dirty="0" smtClean="0"/>
              <a:t>mail </a:t>
            </a:r>
            <a:r>
              <a:rPr lang="en-US" dirty="0" smtClean="0"/>
              <a:t>system.</a:t>
            </a:r>
          </a:p>
          <a:p>
            <a:r>
              <a:rPr lang="en-US" dirty="0" smtClean="0"/>
              <a:t>During the 1918-20 “Red Scare,” free speech in America was limited. Many were jailed, even deported, for speaking out.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1920s and </a:t>
            </a:r>
            <a:r>
              <a:rPr lang="en-US" dirty="0" smtClean="0"/>
              <a:t>30s </a:t>
            </a:r>
            <a:r>
              <a:rPr lang="en-US" dirty="0" smtClean="0"/>
              <a:t>people grew to regret involvement in the war. They blamed </a:t>
            </a:r>
            <a:r>
              <a:rPr lang="en-US" dirty="0" smtClean="0"/>
              <a:t>propaganda for misleading them.</a:t>
            </a:r>
            <a:endParaRPr lang="en-US" dirty="0" smtClean="0"/>
          </a:p>
          <a:p>
            <a:r>
              <a:rPr lang="en-US" dirty="0" smtClean="0"/>
              <a:t>Meanwhile, Nazi Germany looked to Britain’s skill to learn how to effectively employ propaganda in their own country.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029200" cy="4625609"/>
          </a:xfrm>
        </p:spPr>
        <p:txBody>
          <a:bodyPr/>
          <a:lstStyle/>
          <a:p>
            <a:r>
              <a:rPr lang="en-US" dirty="0" smtClean="0"/>
              <a:t>Hitler blamed Germany’s defeat </a:t>
            </a:r>
            <a:r>
              <a:rPr lang="en-US" dirty="0" smtClean="0"/>
              <a:t>on power of </a:t>
            </a:r>
            <a:r>
              <a:rPr lang="en-US" dirty="0" smtClean="0"/>
              <a:t>allied propaganda.</a:t>
            </a:r>
          </a:p>
          <a:p>
            <a:r>
              <a:rPr lang="en-US" dirty="0" smtClean="0"/>
              <a:t>Hitler was convinced propaganda was the key to success in controlling the state. He devoted two chapters of </a:t>
            </a:r>
            <a:r>
              <a:rPr lang="en-US" i="1" dirty="0" smtClean="0"/>
              <a:t>Mein Kampf </a:t>
            </a:r>
            <a:r>
              <a:rPr lang="en-US" dirty="0" smtClean="0"/>
              <a:t>to propaganda.</a:t>
            </a:r>
            <a:endParaRPr lang="en-US" dirty="0"/>
          </a:p>
        </p:txBody>
      </p:sp>
      <p:pic>
        <p:nvPicPr>
          <p:cNvPr id="4" name="Picture 3" descr="hit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018" y="3886200"/>
            <a:ext cx="3281782" cy="2819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Hitler became German chancellor in 1933, he appointed Dr. Josef Goebbels minister of Popular Enlightenment and Propaganda.</a:t>
            </a:r>
          </a:p>
          <a:p>
            <a:r>
              <a:rPr lang="en-US" dirty="0" smtClean="0"/>
              <a:t>Goebbels moved to completely take over the media.</a:t>
            </a:r>
          </a:p>
          <a:p>
            <a:r>
              <a:rPr lang="en-US" dirty="0" smtClean="0"/>
              <a:t>He particularly favored movies and radio.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138</TotalTime>
  <Words>1247</Words>
  <Application>Microsoft Macintosh PowerPoint</Application>
  <PresentationFormat>On-screen Show (4:3)</PresentationFormat>
  <Paragraphs>106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Module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End of the war</vt:lpstr>
      <vt:lpstr>Propaganda</vt:lpstr>
      <vt:lpstr>Propaganda</vt:lpstr>
      <vt:lpstr>Propaganda</vt:lpstr>
      <vt:lpstr>Propaganda</vt:lpstr>
      <vt:lpstr>Propaganda</vt:lpstr>
      <vt:lpstr>Propaganda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</dc:title>
  <dc:creator>Ross Collins</dc:creator>
  <cp:lastModifiedBy>Ross Collins</cp:lastModifiedBy>
  <cp:revision>24</cp:revision>
  <dcterms:created xsi:type="dcterms:W3CDTF">2010-09-20T19:15:30Z</dcterms:created>
  <dcterms:modified xsi:type="dcterms:W3CDTF">2014-09-16T17:14:09Z</dcterms:modified>
</cp:coreProperties>
</file>