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/>
              <a:pPr/>
              <a:t>10/14/14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/>
              <a:pPr/>
              <a:t>10/14/14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0001A57-B906-41E0-BF69-2A92384DF7F4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082D67-1E41-410F-9D5F-B8436EBC7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EXFBPUZYPE" TargetMode="Externa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S4qO7fquMyM" TargetMode="Externa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fe.time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wgbh/nova/sciencenow/0301/03-fakeorreal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yi.org/65/37/index.php" TargetMode="External"/><Relationship Id="rId3" Type="http://schemas.openxmlformats.org/officeDocument/2006/relationships/hyperlink" Target="http://www.youtube.com/watch?v=XONXeUndHl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twentieth century</a:t>
            </a:r>
            <a:endParaRPr lang="en-US" dirty="0"/>
          </a:p>
        </p:txBody>
      </p:sp>
      <p:pic>
        <p:nvPicPr>
          <p:cNvPr id="4" name="Picture 3" descr="photojournal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2569"/>
            <a:ext cx="2837095" cy="2801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photos pictured the shanty town sprung up by the dam, and a way of frontier life Americans thought had vanished.</a:t>
            </a:r>
          </a:p>
          <a:p>
            <a:r>
              <a:rPr lang="en-US" dirty="0" smtClean="0"/>
              <a:t>Life immediately became popular, and emulated by many others, including </a:t>
            </a:r>
            <a:r>
              <a:rPr lang="en-US" i="1" dirty="0" smtClean="0"/>
              <a:t>Look</a:t>
            </a:r>
            <a:r>
              <a:rPr lang="en-US" dirty="0" smtClean="0"/>
              <a:t>, </a:t>
            </a:r>
            <a:r>
              <a:rPr lang="en-US" i="1" dirty="0" smtClean="0"/>
              <a:t>Picture</a:t>
            </a:r>
            <a:r>
              <a:rPr lang="en-US" dirty="0" smtClean="0"/>
              <a:t>, </a:t>
            </a:r>
            <a:r>
              <a:rPr lang="en-US" i="1" dirty="0" smtClean="0"/>
              <a:t>See</a:t>
            </a:r>
            <a:r>
              <a:rPr lang="en-US" dirty="0" smtClean="0"/>
              <a:t>, and </a:t>
            </a:r>
            <a:r>
              <a:rPr lang="en-US" i="1" dirty="0" smtClean="0"/>
              <a:t>Click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World War II, Life was the most influential photojournalism magazine in the world.</a:t>
            </a:r>
          </a:p>
          <a:p>
            <a:r>
              <a:rPr lang="en-US" dirty="0" smtClean="0"/>
              <a:t>The most dramatic photos of that war came not from newspaper photographers, but from </a:t>
            </a:r>
            <a:r>
              <a:rPr lang="en-US" i="1" dirty="0" smtClean="0">
                <a:hlinkClick r:id="rId2"/>
              </a:rPr>
              <a:t>Life</a:t>
            </a:r>
            <a:r>
              <a:rPr lang="en-US" dirty="0" smtClean="0"/>
              <a:t>. </a:t>
            </a:r>
            <a:r>
              <a:rPr lang="en-US" sz="1400" dirty="0" smtClean="0"/>
              <a:t>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</a:t>
            </a:r>
            <a:r>
              <a:rPr lang="en-US" sz="1400" dirty="0" err="1" smtClean="0"/>
              <a:t>qEXFBPUZYPE</a:t>
            </a:r>
            <a:endParaRPr lang="en-US" sz="1400" dirty="0"/>
          </a:p>
        </p:txBody>
      </p:sp>
      <p:pic>
        <p:nvPicPr>
          <p:cNvPr id="4" name="Picture 3" descr="civilrights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3810000"/>
            <a:ext cx="4572000" cy="2732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402137" cy="4208930"/>
          </a:xfrm>
        </p:spPr>
        <p:txBody>
          <a:bodyPr/>
          <a:lstStyle/>
          <a:p>
            <a:r>
              <a:rPr lang="en-US" dirty="0" smtClean="0"/>
              <a:t>Not all photographers at that time used 35 mm. Many newspaper photographers used the Speed Graphic, or Crown Graphic, large-format cameras with a big box and a bellows.</a:t>
            </a:r>
            <a:endParaRPr lang="en-US" dirty="0"/>
          </a:p>
        </p:txBody>
      </p:sp>
      <p:pic>
        <p:nvPicPr>
          <p:cNvPr id="4" name="Picture 3" descr="speedgraph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71885"/>
            <a:ext cx="2999453" cy="38286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120 format, normally a </a:t>
            </a:r>
            <a:r>
              <a:rPr lang="en-US" dirty="0" err="1" smtClean="0"/>
              <a:t>Rolleiflex</a:t>
            </a:r>
            <a:r>
              <a:rPr lang="en-US" dirty="0" smtClean="0"/>
              <a:t>, became popular in the 1950s.</a:t>
            </a:r>
            <a:endParaRPr lang="en-US" dirty="0" smtClean="0"/>
          </a:p>
          <a:p>
            <a:r>
              <a:rPr lang="en-US" dirty="0" smtClean="0"/>
              <a:t>By the 1960s 35 mm was standard, as it is today, now actually a digital format.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of the most famous World War II photographers: Robert </a:t>
            </a:r>
            <a:r>
              <a:rPr lang="en-US" dirty="0" err="1" smtClean="0"/>
              <a:t>Capa</a:t>
            </a:r>
            <a:r>
              <a:rPr lang="en-US" dirty="0" smtClean="0"/>
              <a:t> and W. Eugene Smith.</a:t>
            </a:r>
          </a:p>
          <a:p>
            <a:r>
              <a:rPr lang="en-US" dirty="0" err="1" smtClean="0"/>
              <a:t>Capa</a:t>
            </a:r>
            <a:r>
              <a:rPr lang="en-US" dirty="0" smtClean="0"/>
              <a:t> became well known for his gritty, close-up </a:t>
            </a:r>
            <a:r>
              <a:rPr lang="en-US" dirty="0" smtClean="0">
                <a:hlinkClick r:id="rId2"/>
              </a:rPr>
              <a:t>battlefield scenes.</a:t>
            </a:r>
            <a:r>
              <a:rPr lang="en-US" dirty="0" smtClean="0"/>
              <a:t> </a:t>
            </a:r>
            <a:r>
              <a:rPr lang="en-US" sz="1400" dirty="0" smtClean="0"/>
              <a:t>[http://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=S4qO7fquMyM]</a:t>
            </a:r>
            <a:endParaRPr lang="en-US" sz="1400" dirty="0"/>
          </a:p>
        </p:txBody>
      </p:sp>
      <p:pic>
        <p:nvPicPr>
          <p:cNvPr id="4" name="Picture 3" descr="c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581400"/>
            <a:ext cx="4572000" cy="28495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860353" cy="4208930"/>
          </a:xfrm>
        </p:spPr>
        <p:txBody>
          <a:bodyPr/>
          <a:lstStyle/>
          <a:p>
            <a:r>
              <a:rPr lang="en-US" dirty="0" smtClean="0"/>
              <a:t>In the 1930s, the Farm Security Administration hired photographers to document the plight of Midwestern farmers.</a:t>
            </a:r>
          </a:p>
          <a:p>
            <a:r>
              <a:rPr lang="en-US" dirty="0" smtClean="0"/>
              <a:t>Dorothea </a:t>
            </a:r>
            <a:r>
              <a:rPr lang="en-US" dirty="0" smtClean="0"/>
              <a:t>Lange’s “Migrant Mother” was part of this program.</a:t>
            </a:r>
            <a:endParaRPr lang="en-US" dirty="0"/>
          </a:p>
        </p:txBody>
      </p:sp>
      <p:pic>
        <p:nvPicPr>
          <p:cNvPr id="4" name="Picture 3" descr="dortheal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816" y="2057400"/>
            <a:ext cx="2723134" cy="33964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150,000 FSA images are available through the Library of Congress.</a:t>
            </a:r>
          </a:p>
          <a:p>
            <a:r>
              <a:rPr lang="en-US" dirty="0" smtClean="0"/>
              <a:t>They are available for download: http://</a:t>
            </a:r>
            <a:r>
              <a:rPr lang="en-US" dirty="0" err="1" smtClean="0"/>
              <a:t>memory.loc.gov/ammem/fsahtml/fahome.html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pinnacle of photojournalism seemed to extend from 1935 to about 1975.</a:t>
            </a:r>
          </a:p>
          <a:p>
            <a:r>
              <a:rPr lang="en-US" i="1" dirty="0" smtClean="0"/>
              <a:t>Life</a:t>
            </a:r>
            <a:r>
              <a:rPr lang="en-US" dirty="0" smtClean="0"/>
              <a:t> magazine went out of business in 1972. It came back in 1978 as a monthly, then disappeared. Its logo is still featured on special issues.</a:t>
            </a:r>
          </a:p>
          <a:p>
            <a:r>
              <a:rPr lang="en-US" dirty="0" smtClean="0"/>
              <a:t>TV helped accelerate the demise of photojournalism magazines. </a:t>
            </a:r>
          </a:p>
          <a:p>
            <a:r>
              <a:rPr lang="en-US" i="1" dirty="0">
                <a:hlinkClick r:id="rId2"/>
              </a:rPr>
              <a:t>Life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still lives online.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Photojournalism was usually published in black and white until the 1980s.</a:t>
            </a:r>
          </a:p>
          <a:p>
            <a:r>
              <a:rPr lang="en-US" dirty="0" smtClean="0"/>
              <a:t>Color photography meant photojournalists needed to be more careful about lighting and color balance.</a:t>
            </a:r>
          </a:p>
          <a:p>
            <a:r>
              <a:rPr lang="en-US" dirty="0" smtClean="0"/>
              <a:t>The candid photos of the past became more and more carefully lit and staged.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Photojournalism became more and more a design tool.</a:t>
            </a:r>
          </a:p>
          <a:p>
            <a:r>
              <a:rPr lang="en-US" dirty="0" smtClean="0"/>
              <a:t>Digital photography replaced most film-based technology by 2000. </a:t>
            </a:r>
          </a:p>
          <a:p>
            <a:r>
              <a:rPr lang="en-US" dirty="0" smtClean="0"/>
              <a:t>The Web became common platform for photojournalism.</a:t>
            </a:r>
          </a:p>
          <a:p>
            <a:r>
              <a:rPr lang="en-US" dirty="0" smtClean="0"/>
              <a:t>Photojournalists were expected to shoot both still and video for websites.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birth of modern photojournalism took place in 1925, in Germany.</a:t>
            </a:r>
          </a:p>
          <a:p>
            <a:r>
              <a:rPr lang="en-US" dirty="0" smtClean="0"/>
              <a:t>The event was the invention of the 35 mm camera, the </a:t>
            </a:r>
            <a:r>
              <a:rPr lang="en-US" dirty="0" err="1" smtClean="0"/>
              <a:t>Leica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Photographers no longer needed bulky equipment.</a:t>
            </a:r>
            <a:endParaRPr lang="en-US" dirty="0"/>
          </a:p>
        </p:txBody>
      </p:sp>
      <p:pic>
        <p:nvPicPr>
          <p:cNvPr id="4" name="Picture 3" descr="le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67200"/>
            <a:ext cx="3200400" cy="23327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controversy regarding today’s digital photojournalism is the criticism that it does not have the credibility of past photos.</a:t>
            </a:r>
          </a:p>
          <a:p>
            <a:r>
              <a:rPr lang="en-US" dirty="0" smtClean="0"/>
              <a:t>It’s to easy to fake a photo.</a:t>
            </a:r>
          </a:p>
          <a:p>
            <a:r>
              <a:rPr lang="en-US" dirty="0" smtClean="0"/>
              <a:t>Some websites explore this in detail, by asking people to guess: </a:t>
            </a:r>
            <a:r>
              <a:rPr lang="en-US" dirty="0" smtClean="0">
                <a:hlinkClick r:id="rId2"/>
              </a:rPr>
              <a:t>real or fake? </a:t>
            </a:r>
            <a:r>
              <a:rPr lang="en-US" sz="1400" dirty="0"/>
              <a:t>http://www.pbs.org/wgbh/nova/sciencenow/0301/03-fakeorreal.html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photojournalism tells a story in a way dramatically different from that of the old photo magazines.</a:t>
            </a:r>
          </a:p>
          <a:p>
            <a:r>
              <a:rPr lang="en-US" dirty="0">
                <a:hlinkClick r:id="rId2"/>
              </a:rPr>
              <a:t>Multimedia presentations </a:t>
            </a:r>
            <a:r>
              <a:rPr lang="en-US" dirty="0"/>
              <a:t>aim to include photos with videos and graphics. </a:t>
            </a:r>
            <a:r>
              <a:rPr lang="en-US" sz="1400" dirty="0"/>
              <a:t>http://www.poyi.org/65/37/index.php</a:t>
            </a:r>
          </a:p>
          <a:p>
            <a:r>
              <a:rPr lang="en-US" sz="2400" dirty="0"/>
              <a:t>But are these more powerful than </a:t>
            </a:r>
            <a:r>
              <a:rPr lang="en-US" sz="2400" dirty="0">
                <a:hlinkClick r:id="rId3"/>
              </a:rPr>
              <a:t>the published still images of the past?</a:t>
            </a:r>
            <a:r>
              <a:rPr lang="en-US" sz="2400" dirty="0"/>
              <a:t> </a:t>
            </a:r>
            <a:r>
              <a:rPr lang="en-US" sz="1400" dirty="0"/>
              <a:t>http://www.youtube.com/watch?v=XONXeUndHl8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camera actually was made to use leftover movie film.</a:t>
            </a:r>
          </a:p>
          <a:p>
            <a:r>
              <a:rPr lang="en-US" dirty="0" smtClean="0"/>
              <a:t>Candid photography became easier. You could be unobtrusive, tell a story as it really happened.</a:t>
            </a:r>
            <a:endParaRPr lang="en-US" dirty="0"/>
          </a:p>
        </p:txBody>
      </p:sp>
      <p:pic>
        <p:nvPicPr>
          <p:cNvPr id="4" name="Picture 3" descr="fi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33800"/>
            <a:ext cx="4272108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this time also in Germany the concept of photojournalism was born.</a:t>
            </a:r>
          </a:p>
          <a:p>
            <a:r>
              <a:rPr lang="en-US" dirty="0" smtClean="0"/>
              <a:t>Photojournalism, a term coined later by journalism historian Frank Luther Mott, meant telling a story through photos.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 could be published beginning in the 1890s. </a:t>
            </a:r>
          </a:p>
          <a:p>
            <a:r>
              <a:rPr lang="en-US" dirty="0" smtClean="0"/>
              <a:t>But they were isolated illustrations.</a:t>
            </a:r>
          </a:p>
          <a:p>
            <a:r>
              <a:rPr lang="en-US" dirty="0" smtClean="0"/>
              <a:t>They were laid out as in a photo album, all the same size, placed next to each other.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Germany new magazines tried a collaboration of journalism and photos.</a:t>
            </a:r>
          </a:p>
          <a:p>
            <a:r>
              <a:rPr lang="en-US" dirty="0" smtClean="0"/>
              <a:t>Photographers would shoot many photos, facilitated by the 35 mm camera.</a:t>
            </a:r>
          </a:p>
          <a:p>
            <a:r>
              <a:rPr lang="en-US" dirty="0" smtClean="0"/>
              <a:t>Editors working from contact sheets would choose images to tell a story.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Cutlines</a:t>
            </a:r>
            <a:r>
              <a:rPr lang="en-US" dirty="0" smtClean="0"/>
              <a:t>, or captions, would explain significance of photos.</a:t>
            </a:r>
          </a:p>
          <a:p>
            <a:r>
              <a:rPr lang="en-US" dirty="0" smtClean="0"/>
              <a:t>Photos would be laid onto pages to tell the story visually: a large, theme-setting photo, details, faces, and activities.</a:t>
            </a:r>
          </a:p>
          <a:p>
            <a:r>
              <a:rPr lang="en-US" dirty="0" smtClean="0"/>
              <a:t>Copy was limited.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802477" cy="4208930"/>
          </a:xfrm>
        </p:spPr>
        <p:txBody>
          <a:bodyPr/>
          <a:lstStyle/>
          <a:p>
            <a:r>
              <a:rPr lang="en-US" dirty="0" smtClean="0"/>
              <a:t>Hitler’s rise in 1933 served to suppress and harass many of these editors. Some fled to the United States.</a:t>
            </a:r>
          </a:p>
          <a:p>
            <a:r>
              <a:rPr lang="en-US" dirty="0" smtClean="0"/>
              <a:t>But the most famous photojournalism magazine was started by an American, Henry Luce. It was called </a:t>
            </a:r>
            <a:r>
              <a:rPr lang="en-US" i="1" dirty="0" smtClean="0"/>
              <a:t>Life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lif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940" y="2057781"/>
            <a:ext cx="2781010" cy="36572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photojournalism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Luce also created </a:t>
            </a:r>
            <a:r>
              <a:rPr lang="en-US" i="1" dirty="0" smtClean="0"/>
              <a:t>Time </a:t>
            </a:r>
            <a:r>
              <a:rPr lang="en-US" dirty="0" smtClean="0"/>
              <a:t>and </a:t>
            </a:r>
            <a:r>
              <a:rPr lang="en-US" i="1" dirty="0" smtClean="0"/>
              <a:t>Fortune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first issue of </a:t>
            </a:r>
            <a:r>
              <a:rPr lang="en-US" i="1" dirty="0" smtClean="0"/>
              <a:t>Life </a:t>
            </a:r>
            <a:r>
              <a:rPr lang="en-US" dirty="0" smtClean="0"/>
              <a:t>was launched in the teeth of the Great Depression, Nov. 23, 1936.</a:t>
            </a:r>
          </a:p>
          <a:p>
            <a:r>
              <a:rPr lang="en-US" dirty="0" smtClean="0"/>
              <a:t>It featured the building of the Ford Peck Dam in Montana.</a:t>
            </a:r>
          </a:p>
          <a:p>
            <a:r>
              <a:rPr lang="en-US" dirty="0" smtClean="0"/>
              <a:t>Photos by Margaret Bourke-White.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140</TotalTime>
  <Words>874</Words>
  <Application>Microsoft Macintosh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Revolution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</vt:lpstr>
      <vt:lpstr>Modern photojournalism.</vt:lpstr>
      <vt:lpstr>Modern photojournalism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photojournalism</dc:title>
  <dc:creator>Ross Collins</dc:creator>
  <cp:lastModifiedBy>Ross Collins</cp:lastModifiedBy>
  <cp:revision>20</cp:revision>
  <dcterms:created xsi:type="dcterms:W3CDTF">2010-09-29T20:31:21Z</dcterms:created>
  <dcterms:modified xsi:type="dcterms:W3CDTF">2014-10-14T17:10:13Z</dcterms:modified>
</cp:coreProperties>
</file>