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CBF2-095B-4244-8142-CE8678C17719}" type="datetimeFigureOut">
              <a:rPr lang="en-US" smtClean="0"/>
              <a:pPr/>
              <a:t>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0A24-B9AC-4CA1-B8D7-D95F7EB85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nNEJJYLU8M" TargetMode="Externa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t0Dtm1gFFQ" TargetMode="External"/><Relationship Id="rId4" Type="http://schemas.openxmlformats.org/officeDocument/2006/relationships/hyperlink" Target="http://www.youtube.com/watch?v=LUiZIIHWbjg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n9B28yYyI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K_BuN7bJLAI&amp;p=E09FA139C6071D1F&amp;playnext=1&amp;index=6" TargetMode="Externa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Dy0Z3HSkT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Ev2dEqrN4i0" TargetMode="Externa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LjNJI54GMM" TargetMode="Externa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ZvHiiWFbBU&amp;feature=fvwrel" TargetMode="Externa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fczfHjfn9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ZFbVXxDum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television</a:t>
            </a:r>
            <a:endParaRPr lang="en-US" dirty="0"/>
          </a:p>
        </p:txBody>
      </p:sp>
      <p:pic>
        <p:nvPicPr>
          <p:cNvPr id="5" name="Picture 4" descr="tele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124200"/>
            <a:ext cx="2180751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1"/>
          </a:xfrm>
        </p:spPr>
        <p:txBody>
          <a:bodyPr/>
          <a:lstStyle/>
          <a:p>
            <a:r>
              <a:rPr lang="en-US" dirty="0" smtClean="0"/>
              <a:t>If television was delayed by Communist “Witch Hunts,” so television exposed those doing the hunting.</a:t>
            </a:r>
          </a:p>
          <a:p>
            <a:r>
              <a:rPr lang="en-US" dirty="0" smtClean="0"/>
              <a:t>Edward R. Murrow, who became famous for his World War II radio broadcasts, decided to take on McCarthy in his news program, </a:t>
            </a:r>
            <a:r>
              <a:rPr lang="en-US" dirty="0" smtClean="0">
                <a:hlinkClick r:id="rId2"/>
              </a:rPr>
              <a:t>“See It Now.”</a:t>
            </a:r>
            <a:endParaRPr lang="en-US" dirty="0" smtClean="0"/>
          </a:p>
          <a:p>
            <a:r>
              <a:rPr lang="en-US" sz="1200" dirty="0" smtClean="0"/>
              <a:t>http://</a:t>
            </a:r>
            <a:r>
              <a:rPr lang="en-US" sz="1200" dirty="0" err="1" smtClean="0"/>
              <a:t>www.youtube.com/watch?v</a:t>
            </a:r>
            <a:r>
              <a:rPr lang="en-US" sz="1200" dirty="0" smtClean="0"/>
              <a:t>=anNEJJYLU8M</a:t>
            </a:r>
            <a:endParaRPr lang="en-US" sz="1200" dirty="0"/>
          </a:p>
        </p:txBody>
      </p:sp>
      <p:pic>
        <p:nvPicPr>
          <p:cNvPr id="4" name="Picture 3" descr="mur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97" y="3886200"/>
            <a:ext cx="4281303" cy="269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Murrow’s efforts to expose the damage “Red Scare” mongering was doing to society let to two things:</a:t>
            </a:r>
          </a:p>
          <a:p>
            <a:r>
              <a:rPr lang="en-US" dirty="0" smtClean="0"/>
              <a:t>People realized that television was more than entertainment; it was important to society, and everyone needed it.</a:t>
            </a:r>
          </a:p>
          <a:p>
            <a:r>
              <a:rPr lang="en-US" dirty="0" smtClean="0"/>
              <a:t>Television’s power to expose led to Congressional hearings that exposed McCarthy’s attacks. In 1955 the Senate passed a vote censuring him for his attacks.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shows became the rage in the 1950s.</a:t>
            </a:r>
          </a:p>
          <a:p>
            <a:r>
              <a:rPr lang="en-US" dirty="0" smtClean="0"/>
              <a:t>By 1959 the top-rated show was a western, “</a:t>
            </a:r>
            <a:r>
              <a:rPr lang="en-US" dirty="0" err="1" smtClean="0"/>
              <a:t>Gunsmoke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In 1960 the first presidential debate was televised, Nixon and Kennedy. Television was found to be a crucial factor in presidential campaigns.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Presidential debates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Presidential debates on television emphasized image and sound bites, and so changed election dynamics.</a:t>
            </a:r>
          </a:p>
          <a:p>
            <a:r>
              <a:rPr lang="en-US" sz="1800">
                <a:hlinkClick r:id="rId2"/>
              </a:rPr>
              <a:t>1960</a:t>
            </a:r>
            <a:r>
              <a:rPr lang="en-US" sz="1800"/>
              <a:t> </a:t>
            </a:r>
            <a:r>
              <a:rPr lang="en-US" sz="1400"/>
              <a:t>[http://www.youtube.com/watch?v=cn9B28yYyIE]</a:t>
            </a:r>
          </a:p>
          <a:p>
            <a:r>
              <a:rPr lang="en-US" sz="1800">
                <a:hlinkClick r:id="rId3"/>
              </a:rPr>
              <a:t>1980</a:t>
            </a:r>
            <a:r>
              <a:rPr lang="en-US" sz="1800"/>
              <a:t> </a:t>
            </a:r>
            <a:r>
              <a:rPr lang="en-US" sz="1400"/>
              <a:t>[http://www.youtube.com/watch?v=It0Dtm1gFFQ]</a:t>
            </a:r>
          </a:p>
          <a:p>
            <a:r>
              <a:rPr lang="en-US" sz="1800">
                <a:hlinkClick r:id="rId4"/>
              </a:rPr>
              <a:t>2000</a:t>
            </a:r>
            <a:r>
              <a:rPr lang="en-US" sz="1800"/>
              <a:t> </a:t>
            </a:r>
            <a:r>
              <a:rPr lang="en-US" sz="1400"/>
              <a:t>[http://www.youtube.com/watch?v=LUiZIIHWbjg]</a:t>
            </a:r>
          </a:p>
        </p:txBody>
      </p:sp>
      <p:pic>
        <p:nvPicPr>
          <p:cNvPr id="4" name="Picture 3" descr="kennedynixon19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2521652" cy="1752600"/>
          </a:xfrm>
          <a:prstGeom prst="rect">
            <a:avLst/>
          </a:prstGeom>
        </p:spPr>
      </p:pic>
      <p:pic>
        <p:nvPicPr>
          <p:cNvPr id="5" name="Picture 4" descr="reagan-mondale198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8" y="4674079"/>
            <a:ext cx="2590800" cy="1788387"/>
          </a:xfrm>
          <a:prstGeom prst="rect">
            <a:avLst/>
          </a:prstGeom>
        </p:spPr>
      </p:pic>
      <p:pic>
        <p:nvPicPr>
          <p:cNvPr id="6" name="Picture 5" descr="bush-gore20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72" y="4674079"/>
            <a:ext cx="2621105" cy="17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Nixon sounded good on radio, but did not always look good on TV. He wastired and looked haggard, making his famous 5-o’clock shadow look even more sinister. In one debate he tried “Lazy Shave,” a pancake makeup. It ran in the hot lights, a disaster for his image.</a:t>
            </a:r>
            <a:endParaRPr lang="en-US" dirty="0"/>
          </a:p>
        </p:txBody>
      </p:sp>
      <p:pic>
        <p:nvPicPr>
          <p:cNvPr id="4" name="Picture 3" descr="5oclock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60" y="4191000"/>
            <a:ext cx="3374102" cy="25905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Television inaugurated the age of presidential image.</a:t>
            </a:r>
          </a:p>
          <a:p>
            <a:r>
              <a:rPr lang="en-US" dirty="0" smtClean="0"/>
              <a:t>Could Franklin Roosevelt have been elected in the age of television, given his disability? Would he have looked “vigorous” enough for the job?</a:t>
            </a:r>
            <a:endParaRPr lang="en-US" dirty="0"/>
          </a:p>
        </p:txBody>
      </p:sp>
      <p:pic>
        <p:nvPicPr>
          <p:cNvPr id="4" name="Picture 3" descr="f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62400"/>
            <a:ext cx="2089874" cy="2514600"/>
          </a:xfrm>
          <a:prstGeom prst="rect">
            <a:avLst/>
          </a:prstGeom>
        </p:spPr>
      </p:pic>
      <p:pic>
        <p:nvPicPr>
          <p:cNvPr id="5" name="Picture 4" descr="fd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79755"/>
            <a:ext cx="2595322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778" y="2057401"/>
            <a:ext cx="4726022" cy="3962400"/>
          </a:xfrm>
        </p:spPr>
        <p:txBody>
          <a:bodyPr/>
          <a:lstStyle/>
          <a:p>
            <a:r>
              <a:rPr lang="en-US" dirty="0" smtClean="0"/>
              <a:t>In 1961 Kennedy appointed Newton </a:t>
            </a:r>
            <a:r>
              <a:rPr lang="en-US" dirty="0" err="1" smtClean="0"/>
              <a:t>Minow</a:t>
            </a:r>
            <a:r>
              <a:rPr lang="en-US" dirty="0" smtClean="0"/>
              <a:t> as chair of FCC.</a:t>
            </a:r>
          </a:p>
          <a:p>
            <a:r>
              <a:rPr lang="en-US" dirty="0" smtClean="0"/>
              <a:t>He declared television had become a </a:t>
            </a:r>
            <a:r>
              <a:rPr lang="en-US" dirty="0" smtClean="0">
                <a:hlinkClick r:id="rId2"/>
              </a:rPr>
              <a:t>“vast wasteland.”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1400" dirty="0" smtClean="0"/>
              <a:t>[http://</a:t>
            </a:r>
            <a:r>
              <a:rPr lang="en-US" sz="1400" dirty="0" err="1" smtClean="0"/>
              <a:t>www.youtube.com/watchv</a:t>
            </a:r>
            <a:r>
              <a:rPr lang="en-US" sz="1400" dirty="0" smtClean="0"/>
              <a:t>=K_BuN7bJLAI&amp;p=E09FA139C6071D1F&amp;playnext=1&amp;index=6]</a:t>
            </a:r>
          </a:p>
          <a:p>
            <a:endParaRPr lang="en-US" dirty="0"/>
          </a:p>
        </p:txBody>
      </p:sp>
      <p:pic>
        <p:nvPicPr>
          <p:cNvPr id="4" name="Picture 3" descr="newtonmin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3503578" cy="34858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Violence on television became a particular public concern in the 1960s.</a:t>
            </a:r>
          </a:p>
          <a:p>
            <a:r>
              <a:rPr lang="en-US" dirty="0" smtClean="0"/>
              <a:t>This was true in programming but the news, too, showed violence: the violence of the Vietnam War.</a:t>
            </a:r>
          </a:p>
          <a:p>
            <a:r>
              <a:rPr lang="en-US" dirty="0" smtClean="0"/>
              <a:t>Day after day, the war came to Americans’ living rooms through television. Its popularity waned as Americans became shocked at </a:t>
            </a:r>
            <a:r>
              <a:rPr lang="en-US" dirty="0" smtClean="0">
                <a:hlinkClick r:id="rId2"/>
              </a:rPr>
              <a:t>what war really looked like</a:t>
            </a:r>
            <a:r>
              <a:rPr lang="en-US" sz="1400" dirty="0" smtClean="0">
                <a:hlinkClick r:id="rId2"/>
              </a:rPr>
              <a:t>.</a:t>
            </a:r>
            <a:r>
              <a:rPr lang="en-US" sz="1400" dirty="0"/>
              <a:t> [http://www.youtube.com/watch?v=vDy0Z3HSkTE]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Army accidental </a:t>
            </a:r>
            <a:r>
              <a:rPr lang="en-US" dirty="0" smtClean="0">
                <a:hlinkClick r:id="rId2"/>
              </a:rPr>
              <a:t>napalm bombing </a:t>
            </a:r>
            <a:r>
              <a:rPr lang="en-US" dirty="0" smtClean="0"/>
              <a:t>of Vietnamese civilians became famous for the shocking effect it had on Americans.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=Ev2dEqrN4i0]</a:t>
            </a:r>
          </a:p>
          <a:p>
            <a:r>
              <a:rPr lang="en-US" dirty="0" smtClean="0"/>
              <a:t>Television had power to change lives and society.</a:t>
            </a:r>
            <a:endParaRPr lang="en-US" dirty="0"/>
          </a:p>
        </p:txBody>
      </p:sp>
      <p:pic>
        <p:nvPicPr>
          <p:cNvPr id="4" name="Picture 3" descr="vietn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86200"/>
            <a:ext cx="3562056" cy="26223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3962400"/>
          </a:xfrm>
        </p:spPr>
        <p:txBody>
          <a:bodyPr/>
          <a:lstStyle/>
          <a:p>
            <a:r>
              <a:rPr lang="en-US" dirty="0" smtClean="0"/>
              <a:t>People began to demand “relevant” television.</a:t>
            </a:r>
          </a:p>
          <a:p>
            <a:r>
              <a:rPr lang="en-US" dirty="0" smtClean="0"/>
              <a:t>More ethical diversity.</a:t>
            </a:r>
          </a:p>
          <a:p>
            <a:r>
              <a:rPr lang="en-US" dirty="0" smtClean="0"/>
              <a:t>More attention to social issues.</a:t>
            </a:r>
          </a:p>
          <a:p>
            <a:r>
              <a:rPr lang="en-US" dirty="0" smtClean="0"/>
              <a:t>“All in the Family,” the first program which considered controversial issues, was Number One in 1974. Norman Lear invented the series.</a:t>
            </a:r>
            <a:endParaRPr lang="en-US" dirty="0"/>
          </a:p>
        </p:txBody>
      </p:sp>
      <p:pic>
        <p:nvPicPr>
          <p:cNvPr id="4" name="Picture 3" descr="allinthefami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81200"/>
            <a:ext cx="301725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Television technology actually was developed shortly after radio, in the 1920s.</a:t>
            </a:r>
          </a:p>
          <a:p>
            <a:r>
              <a:rPr lang="en-US" dirty="0" smtClean="0"/>
              <a:t>Commercial broadcasting experiments began in 1939, on the East Coast.</a:t>
            </a:r>
          </a:p>
          <a:p>
            <a:r>
              <a:rPr lang="en-US" dirty="0" smtClean="0"/>
              <a:t>But most people remember it from the 1950s. Why the delay?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television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458200" cy="3962400"/>
          </a:xfrm>
        </p:spPr>
        <p:txBody>
          <a:bodyPr/>
          <a:lstStyle/>
          <a:p>
            <a:r>
              <a:rPr lang="en-US"/>
              <a:t>Here is Archie Bunker, played by Carroll O’Connor, </a:t>
            </a:r>
            <a:r>
              <a:rPr lang="en-US">
                <a:hlinkClick r:id="rId2"/>
              </a:rPr>
              <a:t>on gun control (early 1970s). </a:t>
            </a:r>
            <a:r>
              <a:rPr lang="en-US"/>
              <a:t> </a:t>
            </a:r>
            <a:r>
              <a:rPr lang="en-US" sz="1400"/>
              <a:t>[http://www.youtube.com/watch?v=CLjNJI54GMM]</a:t>
            </a:r>
          </a:p>
        </p:txBody>
      </p:sp>
      <p:pic>
        <p:nvPicPr>
          <p:cNvPr id="4" name="Picture 3" descr="archiebun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3048000"/>
            <a:ext cx="50192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in 1970 Congress banned cigarette advertising from television. It’s </a:t>
            </a:r>
            <a:r>
              <a:rPr lang="en-US" dirty="0" smtClean="0">
                <a:hlinkClick r:id="rId2"/>
              </a:rPr>
              <a:t>not hard to see why</a:t>
            </a:r>
            <a:r>
              <a:rPr lang="en-US" sz="1400" dirty="0" smtClean="0"/>
              <a:t>. </a:t>
            </a:r>
            <a:r>
              <a:rPr lang="en-US" sz="1400" dirty="0"/>
              <a:t>http://www.youtube.com/watch?v=mZvHiiWFbBU&amp;feature=fvwrel</a:t>
            </a:r>
          </a:p>
        </p:txBody>
      </p:sp>
      <p:pic>
        <p:nvPicPr>
          <p:cNvPr id="4" name="Picture 3" descr="winston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352800"/>
            <a:ext cx="4153430" cy="30604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Television’s power was anticipated, and those predictions turned out to be true. Is it as powerful today?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elevision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24200"/>
            <a:ext cx="4000086" cy="3318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War II delayed the introduction of TV.</a:t>
            </a:r>
          </a:p>
          <a:p>
            <a:r>
              <a:rPr lang="en-US" dirty="0" smtClean="0"/>
              <a:t>In 1935 the Federal Radio Commission became the Federal Communications Commission (FCC), and declared television airwaves to be a public property. Therefore television broadcasters needed a license to operate.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1948, both NBC (National Broadcasting System) and competitor CBS (Columbia Broadcasting System) had developed news programs.</a:t>
            </a:r>
          </a:p>
          <a:p>
            <a:r>
              <a:rPr lang="en-US" dirty="0" smtClean="0"/>
              <a:t>NBC had </a:t>
            </a:r>
            <a:r>
              <a:rPr lang="en-US" dirty="0" smtClean="0">
                <a:hlinkClick r:id="rId2"/>
              </a:rPr>
              <a:t>Camel News Caravan </a:t>
            </a:r>
            <a:r>
              <a:rPr lang="en-US" dirty="0" smtClean="0"/>
              <a:t>with John Cameron Swayze, sp0nsored by the cigarette.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=xfczfHjfn9k]</a:t>
            </a:r>
          </a:p>
          <a:p>
            <a:r>
              <a:rPr lang="en-US" dirty="0" smtClean="0"/>
              <a:t>CBS had “Television News” with Douglas Edwards, sponsored by Oldsmobile.</a:t>
            </a:r>
          </a:p>
          <a:p>
            <a:r>
              <a:rPr lang="en-US" dirty="0" smtClean="0"/>
              <a:t>Both were 15-minute programs.</a:t>
            </a: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were basically text-reading services. Video was through newsreels. Meanwhile ABC had fallen badly behind in news shows.</a:t>
            </a:r>
          </a:p>
          <a:p>
            <a:r>
              <a:rPr lang="en-US" dirty="0" smtClean="0"/>
              <a:t>Early television was heavily controlled by advertisers. Camel News Caravan never showed “no-smoking” signs.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fact, early entertainment shows were actually produced by advertisement agencies, which controlled content.</a:t>
            </a:r>
          </a:p>
          <a:p>
            <a:r>
              <a:rPr lang="en-US" dirty="0" smtClean="0"/>
              <a:t>“Man Against Crime” starring Ralph Bellamy debuted in 1949. It was produced by the William </a:t>
            </a:r>
            <a:r>
              <a:rPr lang="en-US" dirty="0" err="1" smtClean="0"/>
              <a:t>Esty</a:t>
            </a:r>
            <a:r>
              <a:rPr lang="en-US" dirty="0" smtClean="0"/>
              <a:t> ad agency.</a:t>
            </a:r>
          </a:p>
          <a:p>
            <a:r>
              <a:rPr lang="en-US" dirty="0" smtClean="0"/>
              <a:t>These shows were always produced live.</a:t>
            </a:r>
          </a:p>
          <a:p>
            <a:r>
              <a:rPr lang="en-US" dirty="0" smtClean="0"/>
              <a:t>Television programming was based on radio. Many radio shows moved to television.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FCC was slow to approve television station licenses from 1948-52. Why?</a:t>
            </a:r>
          </a:p>
          <a:p>
            <a:r>
              <a:rPr lang="en-US" dirty="0" smtClean="0"/>
              <a:t>Feared the national cultural upheaval that television might produce.</a:t>
            </a:r>
          </a:p>
          <a:p>
            <a:pPr lvl="1"/>
            <a:r>
              <a:rPr lang="en-US" sz="1800" dirty="0" smtClean="0"/>
              <a:t>Hazel-Bishop Lipsticks turned a small company into an enormous success  </a:t>
            </a:r>
            <a:r>
              <a:rPr lang="en-US" sz="1800" dirty="0" smtClean="0">
                <a:hlinkClick r:id="rId2"/>
              </a:rPr>
              <a:t>through TV advertising </a:t>
            </a:r>
            <a:r>
              <a:rPr lang="en-US" sz="1800" dirty="0" smtClean="0"/>
              <a:t>from 1948-52. </a:t>
            </a:r>
            <a:r>
              <a:rPr lang="en-US" sz="1400" dirty="0" smtClean="0"/>
              <a:t>[http://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</a:t>
            </a:r>
            <a:r>
              <a:rPr lang="en-US" sz="1400" dirty="0" err="1" smtClean="0"/>
              <a:t>RZFbVXxDumc</a:t>
            </a:r>
            <a:r>
              <a:rPr lang="en-US" sz="1400" dirty="0" smtClean="0"/>
              <a:t>]</a:t>
            </a:r>
          </a:p>
          <a:p>
            <a:r>
              <a:rPr lang="en-US" dirty="0" smtClean="0"/>
              <a:t>Feared Communist infiltration into a powerful new medium.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FBI anti-Communist head J. Edgar Hoover told the FCC to deny permits, as many were from supposed Communist sympathizers.</a:t>
            </a:r>
            <a:endParaRPr lang="en-US" dirty="0"/>
          </a:p>
        </p:txBody>
      </p:sp>
      <p:pic>
        <p:nvPicPr>
          <p:cNvPr id="4" name="Picture 3" descr="jedgarho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24200"/>
            <a:ext cx="2513415" cy="339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of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Accusations during the “Red Scare” period of the 1950s delayed television’s progress. Wisconsin Sen. Joseph McCarthy in particular accused many media people of communist sympathies, harming careers and destroying lives.</a:t>
            </a:r>
          </a:p>
          <a:p>
            <a:endParaRPr lang="en-US" dirty="0"/>
          </a:p>
        </p:txBody>
      </p:sp>
      <p:pic>
        <p:nvPicPr>
          <p:cNvPr id="4" name="Picture 3" descr="Mccar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733800"/>
            <a:ext cx="4433723" cy="2443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r"/>
      </p:transition>
    </mc:Choice>
    <mc:Fallback xmlns:mv="urn:schemas-microsoft-com:mac:vml" xmlns="">
      <p:transition>
        <p:newsflash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226</TotalTime>
  <Words>1070</Words>
  <Application>Microsoft Macintosh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Focus</vt:lpstr>
      <vt:lpstr>The Dawn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Presidential debates</vt:lpstr>
      <vt:lpstr>Dawn of television</vt:lpstr>
      <vt:lpstr>Dawn of television</vt:lpstr>
      <vt:lpstr>Dawn of television</vt:lpstr>
      <vt:lpstr>Dawn of television</vt:lpstr>
      <vt:lpstr>Dawn of television</vt:lpstr>
      <vt:lpstr>Dawn of television</vt:lpstr>
      <vt:lpstr>Relevant television</vt:lpstr>
      <vt:lpstr>Dawn of television</vt:lpstr>
      <vt:lpstr>Dawn of television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Dawn</dc:title>
  <dc:creator>Ross Collins</dc:creator>
  <cp:lastModifiedBy>Ross Collins</cp:lastModifiedBy>
  <cp:revision>29</cp:revision>
  <dcterms:created xsi:type="dcterms:W3CDTF">2010-09-13T20:09:45Z</dcterms:created>
  <dcterms:modified xsi:type="dcterms:W3CDTF">2012-09-11T20:24:16Z</dcterms:modified>
</cp:coreProperties>
</file>