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April 25, 2012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4/25/12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April 25, 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April 25,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April 25, 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April 25, 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April 25,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April 25, 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April 25, 2012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April 25,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April 25,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XUlBueqStg4" TargetMode="Externa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cT37vwQuBvs" TargetMode="Externa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E0OoWX6TQs" TargetMode="Externa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/>
              <a:t>Letterpress to Laser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188940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Wood-based paper was much cheaper than traditional rag-based paper—although not as good quality, and subject to degrading over time.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web-based press used a large roll of paper instead of individual sheets.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paper was run through a curved plate on a metal cylinder.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type on the curved cylinder was inked and pressed against the paper.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112005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866717" cy="4075176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/>
              <a:t>The paper was trimmed to size afterwards.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/>
              <a:t>Curved lead plates were created using a process of molten lead called stereotyping.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/>
              <a:t>Believe me, old-time newspaper composing rooms were hot!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/>
              <a:t>Newspapers relied on this process even into the late 1980s. Presses often came from Germany.</a:t>
            </a:r>
          </a:p>
          <a:p>
            <a:pPr marL="342900" indent="-342900" algn="l">
              <a:buFont typeface="Arial"/>
              <a:buChar char="•"/>
            </a:pPr>
            <a:endParaRPr 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webfeedpr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45" y="2232482"/>
            <a:ext cx="3331769" cy="444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1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730830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The linotype machine printed entire lines of type. This meant compositors no longer had to laboriously set each letter by hand.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Again, a lead/tin alloy was melted in a machine to form the letters.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lino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30" y="1832360"/>
            <a:ext cx="3573064" cy="4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1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Offset lithography, today the dominant process for mass media printing, dates from the 19</a:t>
            </a:r>
            <a:r>
              <a:rPr lang="en-US" sz="2800" baseline="30000"/>
              <a:t>th</a:t>
            </a:r>
            <a:r>
              <a:rPr lang="en-US" sz="2800"/>
              <a:t> century.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It didn’t begin to generally replace letterpress, however, until about 1970.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Offset is based in this principle: oil and water do not mix.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420464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The offset method begins by producing a photograph—now usually a digital facsimile—of a page.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facsimile is transferred to a thin aluminum plate.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That plate is attached to the press. The image areas hold the ink; the non-image areas are washed with a water-based fountain solution.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Because the greasy ink repels the water, it prints on the paper while the rest stays blank.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130716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But there’s one problem: what happens when an image is transferred to paper? Think of the rubber stamp analogy: it’s backwards.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So do we do the same thing the old letterpress did, use backwards type for a correct image?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Possible, but cumbersome. Offset press developers came up with a better method.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378978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The offset press adds a third cylinder to the process.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plate cylinder transfers, or </a:t>
            </a:r>
            <a:r>
              <a:rPr lang="en-US" sz="2800" i="1"/>
              <a:t>offsets</a:t>
            </a:r>
            <a:r>
              <a:rPr lang="en-US" sz="2800"/>
              <a:t> the image to that second cylinder, called the blanket cylinder.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That image, now backwards, is then transferred to the paper, so tah-dah! It’s correct again.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third cylinder, the impression cylinder, pushes the paper from below for a better impression.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352598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letterpressvsoff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" y="2020824"/>
            <a:ext cx="8318569" cy="444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45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>
                <a:hlinkClick r:id="rId2"/>
              </a:rPr>
              <a:t>Here’s a demonstration </a:t>
            </a:r>
            <a:r>
              <a:rPr lang="en-US" sz="2800"/>
              <a:t>of the process you’ll likely use as a graphic designer. It does not, you’ll note, use a web-feed press—that’s usually used for large-format work, specifically newspapers</a:t>
            </a:r>
            <a:r>
              <a:rPr lang="en-US" sz="1200"/>
              <a:t>. [http://www.youtube.com/watch?v=XUlBueqStg4]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offsetde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89" y="3906275"/>
            <a:ext cx="4343111" cy="29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51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sz="2800"/>
              <a:t>Two other types of printing are also used for commercial mass media work, although they are less common than offset: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Photocopy/laser and ink jet printing (sometimes called digital printing).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Intaglio (gravure) printing.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31572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A modern </a:t>
            </a:r>
            <a:r>
              <a:rPr lang="en-US">
                <a:hlinkClick r:id="rId2"/>
              </a:rPr>
              <a:t>flat-bed printing press</a:t>
            </a:r>
            <a:r>
              <a:rPr lang="en-US"/>
              <a:t> </a:t>
            </a:r>
          </a:p>
          <a:p>
            <a:r>
              <a:rPr lang="en-US" sz="1200"/>
              <a:t>http://www.youtube.com/watch?v=cT37vwQuBvs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smallpr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2" y="2881745"/>
            <a:ext cx="5314891" cy="36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1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Laser printing is designed mostly for short runs.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Dry ink in cartridges (toner) is attracted to a blank page through a series of positive or negative electrostatic charges.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This method has come a long way, however, and some printers are offering it as a cheaper alternative to offset for runs of a few hundred copies.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Some publishers use digital technology for “print on demand” services.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2726958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Ink jet printers spray ink on the page to print.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They are cheap to buy, but expensive to maintain, based on high ink cost.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They are designed for small runs, and not generally used for mass media jobs.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inkjetprin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02" y="4097509"/>
            <a:ext cx="3529196" cy="24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61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Intaglio (pronounced “intalyo”) printing is used for high quality art, books and magazines.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Instead of inking raised letters, the ink is applied to depressions on the plate.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It is transferred to the paper from these depressions.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2272676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High-speed printing using this process is called gravure, or if using a web feed, rotogravure.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In this process, ink is scraped in a squeegee-like way using a Doctor Blade.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Gravure is also used for large runs, often a million or more.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Quality is high, but a disadvantage is that all ink, including solid color, is broken into dots.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109477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Gravure.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gravureprin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2568250"/>
            <a:ext cx="52197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79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/>
              <a:t>Some famous magazines and ad supplements produced using rotogravure printing.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gravuremagazi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3048000"/>
            <a:ext cx="2806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7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3921763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The oldest method of printing, as we learned before, dates to about 1450.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Gutenberg is credited with inventing moveable type.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gutenbergpr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63" y="2020824"/>
            <a:ext cx="4500874" cy="43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The system, called letterpress, remained for 300 years the only way to print.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Even after other methods were developed, letterpress remained the most common printing technique until about 1970.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Offset became the standard after that, as it still is today.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161976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Letterpress printing relies on actual rollers applying ink to raised letters.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After inking, a page is set on the letters and a press applies pressure to tranfer the image.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This concept is similar to a rubber stamp.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Note: type and other elements must be set backwards for them to appear correctly on the page.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270815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3752850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/>
              <a:t>Traditionally the letters were stored in a case. It was called a California job case.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/>
              <a:t>The upper case held the capitals; the lower case, small letters. The system was letter changed, but the terminology stuck.</a:t>
            </a:r>
          </a:p>
          <a:p>
            <a:pPr marL="457200" indent="-457200" algn="l">
              <a:buFont typeface="Arial"/>
              <a:buChar char="•"/>
            </a:pPr>
            <a:endParaRPr 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californiajobc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2237031"/>
            <a:ext cx="48387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Metal letters of one font (from fount, based on type foundary), are set one by one in a composing stick.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type is transferred to a metal frame, called a chase, and clamped in with wedges, called quoins.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The chase is transferred to a press; the type hopefully won’t fall out.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Ink is applied, and the page is pressed against the type.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351061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333072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/>
              <a:t>Letterpress printing still is part of the art print industry. It’s used when you want a top-quality look for invitations, broadsides, or book covers.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>
                <a:hlinkClick r:id="rId2"/>
              </a:rPr>
              <a:t>Here’s an idea </a:t>
            </a:r>
            <a:r>
              <a:rPr lang="en-US" sz="2800"/>
              <a:t>of how it works. Imagine daily newspapers printed using this method</a:t>
            </a:r>
            <a:r>
              <a:rPr lang="en-US" sz="1200"/>
              <a:t>. [http://www.youtube.com/watch?v=yE0OoWX6TQ]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  <p:pic>
        <p:nvPicPr>
          <p:cNvPr id="4" name="Picture 3" descr="letterpresscomposingsti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82" y="4505392"/>
            <a:ext cx="4301142" cy="23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8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/>
              <a:t>This method could not be used for mass media, as you might imagine—even with a whole building of presses, it was too slow.</a:t>
            </a:r>
          </a:p>
          <a:p>
            <a:pPr algn="l"/>
            <a:r>
              <a:rPr lang="en-US" sz="2800"/>
              <a:t>Three inventions in the 19</a:t>
            </a:r>
            <a:r>
              <a:rPr lang="en-US" sz="2800" baseline="30000"/>
              <a:t>th</a:t>
            </a:r>
            <a:r>
              <a:rPr lang="en-US" sz="2800"/>
              <a:t> century made mass media printing possible: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cheap wood-pulp based paper.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web-feed press.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/>
              <a:t>Linotype typesetting machine.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140709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542</TotalTime>
  <Words>1169</Words>
  <Application>Microsoft Macintosh PowerPoint</Application>
  <PresentationFormat>On-screen Show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Black Tie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  <vt:lpstr>Printing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Printing</dc:title>
  <dc:creator>Ross Collins</dc:creator>
  <cp:lastModifiedBy>Ross Collins</cp:lastModifiedBy>
  <cp:revision>27</cp:revision>
  <dcterms:created xsi:type="dcterms:W3CDTF">2011-04-07T18:22:14Z</dcterms:created>
  <dcterms:modified xsi:type="dcterms:W3CDTF">2012-04-25T15:17:57Z</dcterms:modified>
</cp:coreProperties>
</file>