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7" r:id="rId9"/>
    <p:sldId id="268" r:id="rId10"/>
    <p:sldId id="262" r:id="rId11"/>
    <p:sldId id="263" r:id="rId12"/>
    <p:sldId id="264" r:id="rId13"/>
    <p:sldId id="265" r:id="rId14"/>
    <p:sldId id="270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10" d="100"/>
          <a:sy n="110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D394BF6-43C8-4D46-A3FA-5BEA54D6CF2E}" type="datetimeFigureOut">
              <a:rPr lang="en-US" smtClean="0"/>
              <a:pPr/>
              <a:t>2/24/12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5D78F69-85E5-4F17-9033-D91EE02B085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F8zuGsX_z_Y" TargetMode="External"/><Relationship Id="rId3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visual solution to an editorial problem.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Graphic design history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century questioned everything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Realism was questioned: what is art?</a:t>
            </a:r>
            <a:endParaRPr lang="en-US" dirty="0"/>
          </a:p>
        </p:txBody>
      </p:sp>
      <p:pic>
        <p:nvPicPr>
          <p:cNvPr id="5" name="Picture 4" descr="kel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300" y="3048000"/>
            <a:ext cx="1549400" cy="1930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Gestalt questions 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Psychological research questioned what we see.</a:t>
            </a:r>
          </a:p>
          <a:p>
            <a:r>
              <a:rPr lang="en-US" dirty="0" smtClean="0">
                <a:hlinkClick r:id="rId2"/>
              </a:rPr>
              <a:t>Bauhaus</a:t>
            </a:r>
            <a:r>
              <a:rPr lang="en-US" dirty="0" smtClean="0"/>
              <a:t> movement tried to </a:t>
            </a:r>
            <a:r>
              <a:rPr lang="en-US" smtClean="0"/>
              <a:t>simplify. </a:t>
            </a:r>
            <a:r>
              <a:rPr lang="en-US" sz="1400" smtClean="0"/>
              <a:t>[</a:t>
            </a:r>
            <a:r>
              <a:rPr lang="en-US" sz="140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http</a:t>
            </a:r>
            <a:r>
              <a:rPr lang="en-US" sz="140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://www.youtube.com/watch?v=</a:t>
            </a:r>
            <a:r>
              <a:rPr lang="en-US" sz="140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F8zuGsX_z_Y]</a:t>
            </a:r>
            <a:endParaRPr lang="en-US" sz="1400" dirty="0"/>
          </a:p>
        </p:txBody>
      </p:sp>
      <p:pic>
        <p:nvPicPr>
          <p:cNvPr id="4" name="Picture 3" descr="bauhaustyp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0" y="3124200"/>
            <a:ext cx="76708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Bauhaus: form follows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Extremely common typefaces, such as </a:t>
            </a:r>
            <a:r>
              <a:rPr lang="en-US" sz="3600" dirty="0" err="1" smtClean="0">
                <a:latin typeface="Helvetica"/>
                <a:cs typeface="Helvetica"/>
              </a:rPr>
              <a:t>helvetica</a:t>
            </a:r>
            <a:r>
              <a:rPr lang="en-US" sz="3600" dirty="0" smtClean="0">
                <a:latin typeface="Helvetica"/>
                <a:cs typeface="Helvetica"/>
              </a:rPr>
              <a:t> </a:t>
            </a:r>
            <a:r>
              <a:rPr lang="en-US" dirty="0" smtClean="0"/>
              <a:t>from Switzerland, are based on these concepts.</a:t>
            </a:r>
          </a:p>
          <a:p>
            <a:r>
              <a:rPr lang="en-US" dirty="0" smtClean="0"/>
              <a:t>What does “form follows function” mean to you?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deco grew out of cubism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Art deco, with its angular forms, influenced contemporary graphic arts for its crisp, industrial look.</a:t>
            </a:r>
            <a:endParaRPr lang="en-US" dirty="0"/>
          </a:p>
        </p:txBody>
      </p:sp>
      <p:pic>
        <p:nvPicPr>
          <p:cNvPr id="4" name="Picture 3" descr="decosty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429000"/>
            <a:ext cx="3886200" cy="134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Art deco</a:t>
            </a:r>
            <a:endParaRPr lang="en-US"/>
          </a:p>
        </p:txBody>
      </p:sp>
      <p:pic>
        <p:nvPicPr>
          <p:cNvPr id="4" name="Content Placeholder 3" descr="artdecomagazine1920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864" r="-9186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45927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overlap and intertwine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Computer-generated design made it easy to overlap and mix images and parts of images, commonly used in today’s design.</a:t>
            </a:r>
            <a:endParaRPr lang="en-US" dirty="0"/>
          </a:p>
        </p:txBody>
      </p:sp>
      <p:pic>
        <p:nvPicPr>
          <p:cNvPr id="4" name="Picture 3" descr="postmoder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985266"/>
            <a:ext cx="2514600" cy="31137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revolution: movable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Gutenberg’s Bible revolutionized communication, 1450.</a:t>
            </a:r>
          </a:p>
        </p:txBody>
      </p:sp>
      <p:pic>
        <p:nvPicPr>
          <p:cNvPr id="4" name="Picture 3" descr="gutenburgbib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860675"/>
            <a:ext cx="4966633" cy="3270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Advertising exploded after 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“Patent” medicine advertised heavily.</a:t>
            </a:r>
            <a:endParaRPr lang="en-US" dirty="0"/>
          </a:p>
        </p:txBody>
      </p:sp>
      <p:pic>
        <p:nvPicPr>
          <p:cNvPr id="4" name="Picture 3" descr="patentmedicine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2362200"/>
            <a:ext cx="2461508" cy="3886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Patent medicine ads</a:t>
            </a:r>
            <a:endParaRPr lang="en-US"/>
          </a:p>
        </p:txBody>
      </p:sp>
      <p:pic>
        <p:nvPicPr>
          <p:cNvPr id="4" name="Content Placeholder 3" descr="1900spatentmedicine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316" r="-2831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36885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Halftones made direct printing possible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Invention of 1880s turned continuous tones into dots.</a:t>
            </a:r>
            <a:endParaRPr lang="en-US" dirty="0"/>
          </a:p>
        </p:txBody>
      </p:sp>
      <p:pic>
        <p:nvPicPr>
          <p:cNvPr id="4" name="Picture 3" descr="halfto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500" y="2971800"/>
            <a:ext cx="2921000" cy="2730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Posters were important by 20</a:t>
            </a:r>
            <a:r>
              <a:rPr lang="en-US" baseline="30000" dirty="0" smtClean="0"/>
              <a:t>th</a:t>
            </a:r>
            <a:r>
              <a:rPr lang="en-US" dirty="0" smtClean="0"/>
              <a:t> century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Art Nouveau began in France, associated with posters.</a:t>
            </a:r>
          </a:p>
          <a:p>
            <a:r>
              <a:rPr lang="en-US" dirty="0" smtClean="0"/>
              <a:t>Jules </a:t>
            </a:r>
            <a:r>
              <a:rPr lang="en-US" dirty="0" err="1" smtClean="0"/>
              <a:t>Chéret</a:t>
            </a:r>
            <a:r>
              <a:rPr lang="en-US" dirty="0" smtClean="0"/>
              <a:t> is considered the “father of the modern poster.”</a:t>
            </a:r>
          </a:p>
        </p:txBody>
      </p:sp>
      <p:pic>
        <p:nvPicPr>
          <p:cNvPr id="4" name="Picture 3" descr="cheretpost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200400"/>
            <a:ext cx="2386379" cy="31272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 nouveau influenced graphic 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curvaceous figures of art nouveau influenced publication design and brought more art into publication design.</a:t>
            </a:r>
          </a:p>
        </p:txBody>
      </p:sp>
      <p:pic>
        <p:nvPicPr>
          <p:cNvPr id="4" name="Picture 3" descr="artnouveau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52" y="3581400"/>
            <a:ext cx="8153400" cy="113816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Art nouveau</a:t>
            </a:r>
            <a:endParaRPr lang="en-US"/>
          </a:p>
        </p:txBody>
      </p:sp>
      <p:pic>
        <p:nvPicPr>
          <p:cNvPr id="6" name="Content Placeholder 5" descr="1893artnouveau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6000" r="-1360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05183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Art nouveau</a:t>
            </a:r>
            <a:endParaRPr lang="en-US"/>
          </a:p>
        </p:txBody>
      </p:sp>
      <p:pic>
        <p:nvPicPr>
          <p:cNvPr id="4" name="Content Placeholder 3" descr="artnouveaubookmark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7260" r="-18726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3587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147</TotalTime>
  <Words>235</Words>
  <Application>Microsoft Macintosh PowerPoint</Application>
  <PresentationFormat>On-screen Show (4:3)</PresentationFormat>
  <Paragraphs>29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Civic</vt:lpstr>
      <vt:lpstr>Graphic design history</vt:lpstr>
      <vt:lpstr>A revolution: movable type</vt:lpstr>
      <vt:lpstr>Advertising exploded after Civil War</vt:lpstr>
      <vt:lpstr>Patent medicine ads</vt:lpstr>
      <vt:lpstr>Halftones made direct printing possible</vt:lpstr>
      <vt:lpstr>Posters were important by 20th century</vt:lpstr>
      <vt:lpstr>Art nouveau influenced graphic arts</vt:lpstr>
      <vt:lpstr>Art nouveau</vt:lpstr>
      <vt:lpstr>Art nouveau</vt:lpstr>
      <vt:lpstr>Last century questioned everything</vt:lpstr>
      <vt:lpstr>Gestalt questions vision</vt:lpstr>
      <vt:lpstr>Bauhaus: form follows function</vt:lpstr>
      <vt:lpstr>Art deco grew out of cubism</vt:lpstr>
      <vt:lpstr>Art deco</vt:lpstr>
      <vt:lpstr>Today: overlap and intertwine</vt:lpstr>
    </vt:vector>
  </TitlesOfParts>
  <Company>NDSU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design history</dc:title>
  <dc:creator>Ross Collins</dc:creator>
  <cp:lastModifiedBy>Ross Collins</cp:lastModifiedBy>
  <cp:revision>14</cp:revision>
  <dcterms:created xsi:type="dcterms:W3CDTF">2009-01-21T15:35:59Z</dcterms:created>
  <dcterms:modified xsi:type="dcterms:W3CDTF">2012-02-24T18:22:59Z</dcterms:modified>
</cp:coreProperties>
</file>