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92" d="100"/>
          <a:sy n="92" d="100"/>
        </p:scale>
        <p:origin x="-416" y="-10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9" Type="http://schemas.openxmlformats.org/officeDocument/2006/relationships/slide" Target="slides/slide8.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33" Type="http://schemas.openxmlformats.org/officeDocument/2006/relationships/slide" Target="slides/slide32.xml"/><Relationship Id="rId34" Type="http://schemas.openxmlformats.org/officeDocument/2006/relationships/printerSettings" Target="printerSettings/printerSettings1.bin"/><Relationship Id="rId35" Type="http://schemas.openxmlformats.org/officeDocument/2006/relationships/presProps" Target="presProps.xml"/><Relationship Id="rId36" Type="http://schemas.openxmlformats.org/officeDocument/2006/relationships/viewProps" Target="viewProp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37" Type="http://schemas.openxmlformats.org/officeDocument/2006/relationships/theme" Target="theme/theme1.xml"/><Relationship Id="rId38"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0" y="2157319"/>
            <a:ext cx="8915400" cy="877824"/>
          </a:xfrm>
        </p:spPr>
        <p:txBody>
          <a:bodyPr/>
          <a:lstStyle/>
          <a:p>
            <a:r>
              <a:rPr lang="en-US" smtClean="0"/>
              <a:t>Click to edit Master title style</a:t>
            </a:r>
            <a:endParaRPr/>
          </a:p>
        </p:txBody>
      </p:sp>
      <p:sp>
        <p:nvSpPr>
          <p:cNvPr id="3" name="Subtitle 2"/>
          <p:cNvSpPr>
            <a:spLocks noGrp="1"/>
          </p:cNvSpPr>
          <p:nvPr>
            <p:ph type="subTitle" idx="1"/>
          </p:nvPr>
        </p:nvSpPr>
        <p:spPr>
          <a:xfrm>
            <a:off x="914400" y="3034553"/>
            <a:ext cx="8001000" cy="3823447"/>
          </a:xfrm>
          <a:solidFill>
            <a:schemeClr val="bg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horz" lIns="292608" tIns="91440" rIns="274320" bIns="91440" rtlCol="0" anchor="t" anchorCtr="0">
            <a:normAutofit/>
          </a:bodyPr>
          <a:lstStyle>
            <a:lvl1pPr marL="0" indent="0" algn="l" defTabSz="914400" rtl="0" eaLnBrk="1" latinLnBrk="0" hangingPunct="1">
              <a:spcBef>
                <a:spcPts val="2000"/>
              </a:spcBef>
              <a:buClr>
                <a:schemeClr val="accent1"/>
              </a:buClr>
              <a:buFont typeface="Wingdings 2" pitchFamily="18" charset="2"/>
              <a:buNone/>
              <a:defRPr sz="1800" kern="1200">
                <a:solidFill>
                  <a:schemeClr val="tx1">
                    <a:lumMod val="65000"/>
                    <a:lumOff val="35000"/>
                  </a:schemeClr>
                </a:solidFill>
                <a:latin typeface="+mn-lt"/>
                <a:ea typeface="+mn-ea"/>
                <a:cs typeface="+mn-c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dirty="0"/>
          </a:p>
        </p:txBody>
      </p:sp>
      <p:sp>
        <p:nvSpPr>
          <p:cNvPr id="4" name="Date Placeholder 3"/>
          <p:cNvSpPr>
            <a:spLocks noGrp="1"/>
          </p:cNvSpPr>
          <p:nvPr>
            <p:ph type="dt" sz="half" idx="10"/>
          </p:nvPr>
        </p:nvSpPr>
        <p:spPr/>
        <p:txBody>
          <a:bodyPr/>
          <a:lstStyle/>
          <a:p>
            <a:fld id="{70FAA508-F0CD-46EA-95FB-26B559A0B5D9}" type="datetimeFigureOut">
              <a:rPr lang="en-US" smtClean="0"/>
              <a:t>1/17/13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A822907-8A9D-4F6B-98F6-913902AD56B5}"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0" y="1124712"/>
            <a:ext cx="8915400" cy="914400"/>
          </a:xfrm>
          <a:solidFill>
            <a:schemeClr val="tx2"/>
          </a:solidFill>
        </p:spPr>
        <p:txBody>
          <a:bodyPr vert="horz" lIns="1188720" tIns="45720" rIns="274320" bIns="45720" rtlCol="0" anchor="ctr">
            <a:normAutofit/>
          </a:bodyPr>
          <a:lstStyle>
            <a:lvl1pPr marL="0" indent="0" algn="l" defTabSz="914400" rtl="0" eaLnBrk="1" latinLnBrk="0" hangingPunct="1">
              <a:spcBef>
                <a:spcPct val="0"/>
              </a:spcBef>
              <a:buNone/>
              <a:defRPr sz="3600" kern="1200">
                <a:solidFill>
                  <a:schemeClr val="bg1"/>
                </a:solidFill>
                <a:latin typeface="+mj-lt"/>
                <a:ea typeface="+mj-ea"/>
                <a:cs typeface="+mj-cs"/>
              </a:defRPr>
            </a:lvl1pPr>
          </a:lstStyle>
          <a:p>
            <a:r>
              <a:rPr lang="en-US" smtClean="0"/>
              <a:t>Click to edit Master title style</a:t>
            </a:r>
            <a:endParaRPr/>
          </a:p>
        </p:txBody>
      </p:sp>
      <p:sp>
        <p:nvSpPr>
          <p:cNvPr id="3" name="Picture Placeholder 2"/>
          <p:cNvSpPr>
            <a:spLocks noGrp="1"/>
          </p:cNvSpPr>
          <p:nvPr>
            <p:ph type="pic" idx="1"/>
          </p:nvPr>
        </p:nvSpPr>
        <p:spPr>
          <a:xfrm>
            <a:off x="5487987" y="2048256"/>
            <a:ext cx="3427413" cy="4206240"/>
          </a:xfrm>
        </p:spPr>
        <p:txBody>
          <a:bodyPr>
            <a:normAutofit/>
          </a:bodyPr>
          <a:lstStyle>
            <a:lvl1pPr marL="0" indent="0">
              <a:buNone/>
              <a:defRPr sz="24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a:p>
        </p:txBody>
      </p:sp>
      <p:sp>
        <p:nvSpPr>
          <p:cNvPr id="4" name="Text Placeholder 3"/>
          <p:cNvSpPr>
            <a:spLocks noGrp="1"/>
          </p:cNvSpPr>
          <p:nvPr>
            <p:ph type="body" sz="half" idx="2"/>
          </p:nvPr>
        </p:nvSpPr>
        <p:spPr>
          <a:xfrm>
            <a:off x="914400" y="2039112"/>
            <a:ext cx="4572000" cy="4224528"/>
          </a:xfrm>
          <a:solidFill>
            <a:schemeClr val="bg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horz" lIns="292608" tIns="274320" rIns="274320" bIns="274320" rtlCol="0" anchor="t" anchorCtr="0">
            <a:normAutofit/>
          </a:bodyPr>
          <a:lstStyle>
            <a:lvl1pPr marL="0" indent="0">
              <a:buNone/>
              <a:defRPr sz="1800" kern="1200">
                <a:solidFill>
                  <a:schemeClr val="tx1">
                    <a:lumMod val="65000"/>
                    <a:lumOff val="35000"/>
                  </a:schemeClr>
                </a:solidFill>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lgn="l" defTabSz="914400" rtl="0" eaLnBrk="1" latinLnBrk="0" hangingPunct="1">
              <a:spcBef>
                <a:spcPts val="2000"/>
              </a:spcBef>
              <a:buClr>
                <a:schemeClr val="accent1"/>
              </a:buClr>
              <a:buFont typeface="Wingdings 2" pitchFamily="18" charset="2"/>
              <a:buNone/>
            </a:pPr>
            <a:r>
              <a:rPr lang="en-US" smtClean="0"/>
              <a:t>Click to edit Master text styles</a:t>
            </a:r>
          </a:p>
        </p:txBody>
      </p:sp>
      <p:sp>
        <p:nvSpPr>
          <p:cNvPr id="5" name="Date Placeholder 4"/>
          <p:cNvSpPr>
            <a:spLocks noGrp="1"/>
          </p:cNvSpPr>
          <p:nvPr>
            <p:ph type="dt" sz="half" idx="10"/>
          </p:nvPr>
        </p:nvSpPr>
        <p:spPr>
          <a:xfrm>
            <a:off x="6580094" y="188259"/>
            <a:ext cx="2133600" cy="365125"/>
          </a:xfrm>
        </p:spPr>
        <p:txBody>
          <a:bodyPr/>
          <a:lstStyle/>
          <a:p>
            <a:fld id="{70FAA508-F0CD-46EA-95FB-26B559A0B5D9}" type="datetimeFigureOut">
              <a:rPr lang="en-US" smtClean="0"/>
              <a:t>1/17/13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A822907-8A9D-4F6B-98F6-913902AD56B5}"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Picture above Caption">
    <p:spTree>
      <p:nvGrpSpPr>
        <p:cNvPr id="1" name=""/>
        <p:cNvGrpSpPr/>
        <p:nvPr/>
      </p:nvGrpSpPr>
      <p:grpSpPr>
        <a:xfrm>
          <a:off x="0" y="0"/>
          <a:ext cx="0" cy="0"/>
          <a:chOff x="0" y="0"/>
          <a:chExt cx="0" cy="0"/>
        </a:xfrm>
      </p:grpSpPr>
      <p:sp>
        <p:nvSpPr>
          <p:cNvPr id="2" name="Title 1"/>
          <p:cNvSpPr>
            <a:spLocks noGrp="1"/>
          </p:cNvSpPr>
          <p:nvPr>
            <p:ph type="ctrTitle"/>
          </p:nvPr>
        </p:nvSpPr>
        <p:spPr>
          <a:xfrm>
            <a:off x="0" y="4114800"/>
            <a:ext cx="8915400" cy="877824"/>
          </a:xfrm>
        </p:spPr>
        <p:txBody>
          <a:bodyPr tIns="137160" bIns="137160" anchor="b" anchorCtr="0">
            <a:normAutofit/>
          </a:bodyPr>
          <a:lstStyle>
            <a:lvl1pPr>
              <a:defRPr sz="2400"/>
            </a:lvl1pPr>
          </a:lstStyle>
          <a:p>
            <a:r>
              <a:rPr lang="en-US" smtClean="0"/>
              <a:t>Click to edit Master title style</a:t>
            </a:r>
            <a:endParaRPr/>
          </a:p>
        </p:txBody>
      </p:sp>
      <p:sp>
        <p:nvSpPr>
          <p:cNvPr id="3" name="Subtitle 2"/>
          <p:cNvSpPr>
            <a:spLocks noGrp="1"/>
          </p:cNvSpPr>
          <p:nvPr>
            <p:ph type="subTitle" idx="1"/>
          </p:nvPr>
        </p:nvSpPr>
        <p:spPr>
          <a:xfrm>
            <a:off x="914400" y="5002305"/>
            <a:ext cx="8001000" cy="1855695"/>
          </a:xfrm>
          <a:solidFill>
            <a:schemeClr val="bg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292608" tIns="137160" rIns="274320" bIns="137160" rtlCol="0" anchor="t" anchorCtr="0">
            <a:normAutofit/>
          </a:bodyPr>
          <a:lstStyle>
            <a:lvl1pPr marL="0" indent="0" algn="l" defTabSz="914400" rtl="0" eaLnBrk="1" latinLnBrk="0" hangingPunct="1">
              <a:spcBef>
                <a:spcPts val="300"/>
              </a:spcBef>
              <a:buNone/>
              <a:defRPr sz="1600" kern="1200">
                <a:solidFill>
                  <a:schemeClr val="tx1">
                    <a:lumMod val="65000"/>
                    <a:lumOff val="35000"/>
                  </a:schemeClr>
                </a:solidFill>
                <a:latin typeface="+mn-lt"/>
                <a:ea typeface="+mn-ea"/>
                <a:cs typeface="+mn-c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dirty="0"/>
          </a:p>
        </p:txBody>
      </p:sp>
      <p:sp>
        <p:nvSpPr>
          <p:cNvPr id="4" name="Date Placeholder 3"/>
          <p:cNvSpPr>
            <a:spLocks noGrp="1"/>
          </p:cNvSpPr>
          <p:nvPr>
            <p:ph type="dt" sz="half" idx="10"/>
          </p:nvPr>
        </p:nvSpPr>
        <p:spPr/>
        <p:txBody>
          <a:bodyPr/>
          <a:lstStyle/>
          <a:p>
            <a:fld id="{70FAA508-F0CD-46EA-95FB-26B559A0B5D9}" type="datetimeFigureOut">
              <a:rPr lang="en-US" smtClean="0"/>
              <a:t>1/17/13</a:t>
            </a:fld>
            <a:endParaRPr lang="en-US"/>
          </a:p>
        </p:txBody>
      </p:sp>
      <p:sp>
        <p:nvSpPr>
          <p:cNvPr id="5" name="Footer Placeholder 4"/>
          <p:cNvSpPr>
            <a:spLocks noGrp="1"/>
          </p:cNvSpPr>
          <p:nvPr>
            <p:ph type="ftr" sz="quarter" idx="11"/>
          </p:nvPr>
        </p:nvSpPr>
        <p:spPr/>
        <p:txBody>
          <a:bodyPr/>
          <a:lstStyle/>
          <a:p>
            <a:endParaRPr lang="en-US"/>
          </a:p>
        </p:txBody>
      </p:sp>
      <p:sp>
        <p:nvSpPr>
          <p:cNvPr id="9" name="Picture Placeholder 8"/>
          <p:cNvSpPr>
            <a:spLocks noGrp="1"/>
          </p:cNvSpPr>
          <p:nvPr>
            <p:ph type="pic" sz="quarter" idx="13"/>
          </p:nvPr>
        </p:nvSpPr>
        <p:spPr>
          <a:xfrm>
            <a:off x="927100" y="1129553"/>
            <a:ext cx="7988300" cy="2980944"/>
          </a:xfrm>
        </p:spPr>
        <p:txBody>
          <a:bodyPr>
            <a:normAutofit/>
          </a:bodyPr>
          <a:lstStyle>
            <a:lvl1pPr marL="0" indent="0">
              <a:buNone/>
              <a:defRPr sz="1800"/>
            </a:lvl1pPr>
          </a:lstStyle>
          <a:p>
            <a:r>
              <a:rPr lang="en-US" smtClean="0"/>
              <a:t>Drag picture to placeholder or click icon to add</a:t>
            </a:r>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2 Pictures with Caption">
    <p:spTree>
      <p:nvGrpSpPr>
        <p:cNvPr id="1" name=""/>
        <p:cNvGrpSpPr/>
        <p:nvPr/>
      </p:nvGrpSpPr>
      <p:grpSpPr>
        <a:xfrm>
          <a:off x="0" y="0"/>
          <a:ext cx="0" cy="0"/>
          <a:chOff x="0" y="0"/>
          <a:chExt cx="0" cy="0"/>
        </a:xfrm>
      </p:grpSpPr>
      <p:sp>
        <p:nvSpPr>
          <p:cNvPr id="2" name="Title 1"/>
          <p:cNvSpPr>
            <a:spLocks noGrp="1"/>
          </p:cNvSpPr>
          <p:nvPr>
            <p:ph type="ctrTitle"/>
          </p:nvPr>
        </p:nvSpPr>
        <p:spPr>
          <a:xfrm>
            <a:off x="0" y="4114800"/>
            <a:ext cx="8915400" cy="877824"/>
          </a:xfrm>
        </p:spPr>
        <p:txBody>
          <a:bodyPr tIns="137160" bIns="137160" anchor="b" anchorCtr="0">
            <a:normAutofit/>
          </a:bodyPr>
          <a:lstStyle>
            <a:lvl1pPr>
              <a:defRPr sz="2400"/>
            </a:lvl1pPr>
          </a:lstStyle>
          <a:p>
            <a:r>
              <a:rPr lang="en-US" smtClean="0"/>
              <a:t>Click to edit Master title style</a:t>
            </a:r>
            <a:endParaRPr/>
          </a:p>
        </p:txBody>
      </p:sp>
      <p:sp>
        <p:nvSpPr>
          <p:cNvPr id="3" name="Subtitle 2"/>
          <p:cNvSpPr>
            <a:spLocks noGrp="1"/>
          </p:cNvSpPr>
          <p:nvPr>
            <p:ph type="subTitle" idx="1"/>
          </p:nvPr>
        </p:nvSpPr>
        <p:spPr>
          <a:xfrm>
            <a:off x="914400" y="5002305"/>
            <a:ext cx="8001000" cy="1855695"/>
          </a:xfrm>
          <a:solidFill>
            <a:schemeClr val="bg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292608" tIns="137160" rIns="274320" bIns="137160" rtlCol="0" anchor="t" anchorCtr="0">
            <a:normAutofit/>
          </a:bodyPr>
          <a:lstStyle>
            <a:lvl1pPr marL="0" indent="0" algn="l" defTabSz="914400" rtl="0" eaLnBrk="1" latinLnBrk="0" hangingPunct="1">
              <a:spcBef>
                <a:spcPts val="300"/>
              </a:spcBef>
              <a:buNone/>
              <a:defRPr sz="1600" kern="1200">
                <a:solidFill>
                  <a:schemeClr val="tx1">
                    <a:lumMod val="65000"/>
                    <a:lumOff val="35000"/>
                  </a:schemeClr>
                </a:solidFill>
                <a:latin typeface="+mn-lt"/>
                <a:ea typeface="+mn-ea"/>
                <a:cs typeface="+mn-c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dirty="0"/>
          </a:p>
        </p:txBody>
      </p:sp>
      <p:sp>
        <p:nvSpPr>
          <p:cNvPr id="4" name="Date Placeholder 3"/>
          <p:cNvSpPr>
            <a:spLocks noGrp="1"/>
          </p:cNvSpPr>
          <p:nvPr>
            <p:ph type="dt" sz="half" idx="10"/>
          </p:nvPr>
        </p:nvSpPr>
        <p:spPr>
          <a:xfrm>
            <a:off x="6580094" y="188259"/>
            <a:ext cx="2133600" cy="365125"/>
          </a:xfrm>
        </p:spPr>
        <p:txBody>
          <a:bodyPr/>
          <a:lstStyle/>
          <a:p>
            <a:fld id="{70FAA508-F0CD-46EA-95FB-26B559A0B5D9}" type="datetimeFigureOut">
              <a:rPr lang="en-US" smtClean="0"/>
              <a:t>1/17/13</a:t>
            </a:fld>
            <a:endParaRPr lang="en-US"/>
          </a:p>
        </p:txBody>
      </p:sp>
      <p:sp>
        <p:nvSpPr>
          <p:cNvPr id="5" name="Footer Placeholder 4"/>
          <p:cNvSpPr>
            <a:spLocks noGrp="1"/>
          </p:cNvSpPr>
          <p:nvPr>
            <p:ph type="ftr" sz="quarter" idx="11"/>
          </p:nvPr>
        </p:nvSpPr>
        <p:spPr/>
        <p:txBody>
          <a:bodyPr/>
          <a:lstStyle/>
          <a:p>
            <a:endParaRPr lang="en-US"/>
          </a:p>
        </p:txBody>
      </p:sp>
      <p:sp>
        <p:nvSpPr>
          <p:cNvPr id="9" name="Picture Placeholder 8"/>
          <p:cNvSpPr>
            <a:spLocks noGrp="1"/>
          </p:cNvSpPr>
          <p:nvPr>
            <p:ph type="pic" sz="quarter" idx="13"/>
          </p:nvPr>
        </p:nvSpPr>
        <p:spPr>
          <a:xfrm>
            <a:off x="927100" y="1129553"/>
            <a:ext cx="3986784" cy="2980944"/>
          </a:xfrm>
        </p:spPr>
        <p:txBody>
          <a:bodyPr>
            <a:normAutofit/>
          </a:bodyPr>
          <a:lstStyle>
            <a:lvl1pPr marL="0" indent="0">
              <a:buNone/>
              <a:defRPr sz="1800"/>
            </a:lvl1pPr>
          </a:lstStyle>
          <a:p>
            <a:r>
              <a:rPr lang="en-US" smtClean="0"/>
              <a:t>Drag picture to placeholder or click icon to add</a:t>
            </a:r>
            <a:endParaRPr/>
          </a:p>
        </p:txBody>
      </p:sp>
      <p:sp>
        <p:nvSpPr>
          <p:cNvPr id="7" name="Picture Placeholder 8"/>
          <p:cNvSpPr>
            <a:spLocks noGrp="1"/>
          </p:cNvSpPr>
          <p:nvPr>
            <p:ph type="pic" sz="quarter" idx="14"/>
          </p:nvPr>
        </p:nvSpPr>
        <p:spPr>
          <a:xfrm>
            <a:off x="4928616" y="1129553"/>
            <a:ext cx="3986784" cy="2980944"/>
          </a:xfrm>
        </p:spPr>
        <p:txBody>
          <a:bodyPr>
            <a:normAutofit/>
          </a:bodyPr>
          <a:lstStyle>
            <a:lvl1pPr marL="0" indent="0">
              <a:buNone/>
              <a:defRPr sz="1800"/>
            </a:lvl1pPr>
          </a:lstStyle>
          <a:p>
            <a:r>
              <a:rPr lang="en-US" smtClean="0"/>
              <a:t>Drag picture to placeholder or click icon to add</a:t>
            </a:r>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2" name="Title 1"/>
          <p:cNvSpPr>
            <a:spLocks noGrp="1"/>
          </p:cNvSpPr>
          <p:nvPr>
            <p:ph type="ctrTitle"/>
          </p:nvPr>
        </p:nvSpPr>
        <p:spPr>
          <a:xfrm>
            <a:off x="0" y="4114800"/>
            <a:ext cx="8915400" cy="877824"/>
          </a:xfrm>
        </p:spPr>
        <p:txBody>
          <a:bodyPr tIns="137160" bIns="137160" anchor="b" anchorCtr="0">
            <a:normAutofit/>
          </a:bodyPr>
          <a:lstStyle>
            <a:lvl1pPr>
              <a:defRPr sz="2400"/>
            </a:lvl1pPr>
          </a:lstStyle>
          <a:p>
            <a:r>
              <a:rPr lang="en-US" smtClean="0"/>
              <a:t>Click to edit Master title style</a:t>
            </a:r>
            <a:endParaRPr/>
          </a:p>
        </p:txBody>
      </p:sp>
      <p:sp>
        <p:nvSpPr>
          <p:cNvPr id="3" name="Subtitle 2"/>
          <p:cNvSpPr>
            <a:spLocks noGrp="1"/>
          </p:cNvSpPr>
          <p:nvPr>
            <p:ph type="subTitle" idx="1"/>
          </p:nvPr>
        </p:nvSpPr>
        <p:spPr>
          <a:xfrm>
            <a:off x="914400" y="5002305"/>
            <a:ext cx="8001000" cy="1855695"/>
          </a:xfrm>
          <a:solidFill>
            <a:schemeClr val="bg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292608" tIns="137160" rIns="274320" bIns="137160" rtlCol="0" anchor="t" anchorCtr="0">
            <a:normAutofit/>
          </a:bodyPr>
          <a:lstStyle>
            <a:lvl1pPr marL="0" indent="0" algn="l" defTabSz="914400" rtl="0" eaLnBrk="1" latinLnBrk="0" hangingPunct="1">
              <a:spcBef>
                <a:spcPts val="300"/>
              </a:spcBef>
              <a:buNone/>
              <a:defRPr sz="1600" kern="1200">
                <a:solidFill>
                  <a:schemeClr val="tx1">
                    <a:lumMod val="65000"/>
                    <a:lumOff val="35000"/>
                  </a:schemeClr>
                </a:solidFill>
                <a:latin typeface="+mn-lt"/>
                <a:ea typeface="+mn-ea"/>
                <a:cs typeface="+mn-c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a:p>
        </p:txBody>
      </p:sp>
      <p:sp>
        <p:nvSpPr>
          <p:cNvPr id="4" name="Date Placeholder 3"/>
          <p:cNvSpPr>
            <a:spLocks noGrp="1"/>
          </p:cNvSpPr>
          <p:nvPr>
            <p:ph type="dt" sz="half" idx="10"/>
          </p:nvPr>
        </p:nvSpPr>
        <p:spPr>
          <a:xfrm>
            <a:off x="6580094" y="188259"/>
            <a:ext cx="2133600" cy="365125"/>
          </a:xfrm>
        </p:spPr>
        <p:txBody>
          <a:bodyPr/>
          <a:lstStyle/>
          <a:p>
            <a:fld id="{70FAA508-F0CD-46EA-95FB-26B559A0B5D9}" type="datetimeFigureOut">
              <a:rPr lang="en-US" smtClean="0"/>
              <a:t>1/17/13</a:t>
            </a:fld>
            <a:endParaRPr lang="en-US"/>
          </a:p>
        </p:txBody>
      </p:sp>
      <p:sp>
        <p:nvSpPr>
          <p:cNvPr id="5" name="Footer Placeholder 4"/>
          <p:cNvSpPr>
            <a:spLocks noGrp="1"/>
          </p:cNvSpPr>
          <p:nvPr>
            <p:ph type="ftr" sz="quarter" idx="11"/>
          </p:nvPr>
        </p:nvSpPr>
        <p:spPr/>
        <p:txBody>
          <a:bodyPr/>
          <a:lstStyle/>
          <a:p>
            <a:endParaRPr lang="en-US"/>
          </a:p>
        </p:txBody>
      </p:sp>
      <p:sp>
        <p:nvSpPr>
          <p:cNvPr id="9" name="Picture Placeholder 8"/>
          <p:cNvSpPr>
            <a:spLocks noGrp="1"/>
          </p:cNvSpPr>
          <p:nvPr>
            <p:ph type="pic" sz="quarter" idx="13"/>
          </p:nvPr>
        </p:nvSpPr>
        <p:spPr>
          <a:xfrm>
            <a:off x="927100" y="1129553"/>
            <a:ext cx="6601968" cy="2980944"/>
          </a:xfrm>
        </p:spPr>
        <p:txBody>
          <a:bodyPr>
            <a:normAutofit/>
          </a:bodyPr>
          <a:lstStyle>
            <a:lvl1pPr marL="0" indent="0">
              <a:buNone/>
              <a:defRPr sz="1800"/>
            </a:lvl1pPr>
          </a:lstStyle>
          <a:p>
            <a:r>
              <a:rPr lang="en-US" smtClean="0"/>
              <a:t>Drag picture to placeholder or click icon to add</a:t>
            </a:r>
            <a:endParaRPr/>
          </a:p>
        </p:txBody>
      </p:sp>
      <p:sp>
        <p:nvSpPr>
          <p:cNvPr id="7" name="Picture Placeholder 8"/>
          <p:cNvSpPr>
            <a:spLocks noGrp="1"/>
          </p:cNvSpPr>
          <p:nvPr>
            <p:ph type="pic" sz="quarter" idx="14"/>
          </p:nvPr>
        </p:nvSpPr>
        <p:spPr>
          <a:xfrm>
            <a:off x="7543800" y="1129553"/>
            <a:ext cx="1371600" cy="1481328"/>
          </a:xfrm>
        </p:spPr>
        <p:txBody>
          <a:bodyPr>
            <a:normAutofit/>
          </a:bodyPr>
          <a:lstStyle>
            <a:lvl1pPr marL="0" indent="0">
              <a:buNone/>
              <a:defRPr sz="1800"/>
            </a:lvl1pPr>
          </a:lstStyle>
          <a:p>
            <a:r>
              <a:rPr lang="en-US" smtClean="0"/>
              <a:t>Drag picture to placeholder or click icon to add</a:t>
            </a:r>
            <a:endParaRPr/>
          </a:p>
        </p:txBody>
      </p:sp>
      <p:sp>
        <p:nvSpPr>
          <p:cNvPr id="8" name="Picture Placeholder 8"/>
          <p:cNvSpPr>
            <a:spLocks noGrp="1"/>
          </p:cNvSpPr>
          <p:nvPr>
            <p:ph type="pic" sz="quarter" idx="15"/>
          </p:nvPr>
        </p:nvSpPr>
        <p:spPr>
          <a:xfrm>
            <a:off x="7543800" y="2629169"/>
            <a:ext cx="1371600" cy="1481328"/>
          </a:xfrm>
        </p:spPr>
        <p:txBody>
          <a:bodyPr>
            <a:normAutofit/>
          </a:bodyPr>
          <a:lstStyle>
            <a:lvl1pPr marL="0" indent="0">
              <a:buNone/>
              <a:defRPr sz="1800"/>
            </a:lvl1pPr>
          </a:lstStyle>
          <a:p>
            <a:r>
              <a:rPr lang="en-US" smtClean="0"/>
              <a:t>Drag picture to placeholder or click icon to add</a:t>
            </a:r>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Vertical Text Placeholder 2"/>
          <p:cNvSpPr>
            <a:spLocks noGrp="1"/>
          </p:cNvSpPr>
          <p:nvPr>
            <p:ph type="body" orient="vert" idx="1"/>
          </p:nvPr>
        </p:nvSpPr>
        <p:spPr/>
        <p:txBody>
          <a:bodyPr vert="eaVert"/>
          <a:lstStyle>
            <a:lvl5pPr>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dirty="0"/>
          </a:p>
        </p:txBody>
      </p:sp>
      <p:sp>
        <p:nvSpPr>
          <p:cNvPr id="4" name="Date Placeholder 3"/>
          <p:cNvSpPr>
            <a:spLocks noGrp="1"/>
          </p:cNvSpPr>
          <p:nvPr>
            <p:ph type="dt" sz="half" idx="10"/>
          </p:nvPr>
        </p:nvSpPr>
        <p:spPr/>
        <p:txBody>
          <a:bodyPr/>
          <a:lstStyle/>
          <a:p>
            <a:fld id="{70FAA508-F0CD-46EA-95FB-26B559A0B5D9}" type="datetimeFigureOut">
              <a:rPr lang="en-US" smtClean="0"/>
              <a:t>1/17/13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A822907-8A9D-4F6B-98F6-913902AD56B5}" type="slidenum">
              <a:rPr lang="en-US" smtClean="0"/>
              <a:t>‹#›</a:t>
            </a:fld>
            <a:endParaRPr 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87553" y="1129554"/>
            <a:ext cx="914400" cy="5533278"/>
          </a:xfrm>
        </p:spPr>
        <p:txBody>
          <a:bodyPr vert="eaVert" lIns="274320" tIns="685800" bIns="685800"/>
          <a:lstStyle/>
          <a:p>
            <a:r>
              <a:rPr lang="en-US" smtClean="0"/>
              <a:t>Click to edit Master title style</a:t>
            </a:r>
            <a:endParaRPr/>
          </a:p>
        </p:txBody>
      </p:sp>
      <p:sp>
        <p:nvSpPr>
          <p:cNvPr id="3" name="Vertical Text Placeholder 2"/>
          <p:cNvSpPr>
            <a:spLocks noGrp="1"/>
          </p:cNvSpPr>
          <p:nvPr>
            <p:ph type="body" orient="vert" idx="1"/>
          </p:nvPr>
        </p:nvSpPr>
        <p:spPr>
          <a:xfrm>
            <a:off x="1117600" y="1734671"/>
            <a:ext cx="6426200" cy="4542304"/>
          </a:xfrm>
        </p:spPr>
        <p:txBody>
          <a:bodyPr vert="eaVert"/>
          <a:lstStyle>
            <a:lvl5pPr>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dirty="0"/>
          </a:p>
        </p:txBody>
      </p:sp>
      <p:sp>
        <p:nvSpPr>
          <p:cNvPr id="4" name="Date Placeholder 3"/>
          <p:cNvSpPr>
            <a:spLocks noGrp="1"/>
          </p:cNvSpPr>
          <p:nvPr>
            <p:ph type="dt" sz="half" idx="10"/>
          </p:nvPr>
        </p:nvSpPr>
        <p:spPr/>
        <p:txBody>
          <a:bodyPr/>
          <a:lstStyle/>
          <a:p>
            <a:fld id="{70FAA508-F0CD-46EA-95FB-26B559A0B5D9}" type="datetimeFigureOut">
              <a:rPr lang="en-US" smtClean="0"/>
              <a:t>1/17/13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A822907-8A9D-4F6B-98F6-913902AD56B5}"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idx="1"/>
          </p:nvPr>
        </p:nvSpPr>
        <p:spPr/>
        <p:txBody>
          <a:bodyPr/>
          <a:lstStyle>
            <a:lvl5pPr>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dirty="0"/>
          </a:p>
        </p:txBody>
      </p:sp>
      <p:sp>
        <p:nvSpPr>
          <p:cNvPr id="4" name="Date Placeholder 3"/>
          <p:cNvSpPr>
            <a:spLocks noGrp="1"/>
          </p:cNvSpPr>
          <p:nvPr>
            <p:ph type="dt" sz="half" idx="10"/>
          </p:nvPr>
        </p:nvSpPr>
        <p:spPr/>
        <p:txBody>
          <a:bodyPr/>
          <a:lstStyle/>
          <a:p>
            <a:fld id="{70FAA508-F0CD-46EA-95FB-26B559A0B5D9}" type="datetimeFigureOut">
              <a:rPr lang="en-US" smtClean="0"/>
              <a:t>1/17/13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A822907-8A9D-4F6B-98F6-913902AD56B5}"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2" name="Title 1"/>
          <p:cNvSpPr>
            <a:spLocks noGrp="1"/>
          </p:cNvSpPr>
          <p:nvPr>
            <p:ph type="ctrTitle"/>
          </p:nvPr>
        </p:nvSpPr>
        <p:spPr>
          <a:xfrm>
            <a:off x="0" y="5025435"/>
            <a:ext cx="8915400" cy="914400"/>
          </a:xfrm>
        </p:spPr>
        <p:txBody>
          <a:bodyPr/>
          <a:lstStyle/>
          <a:p>
            <a:r>
              <a:rPr lang="en-US" smtClean="0"/>
              <a:t>Click to edit Master title style</a:t>
            </a:r>
            <a:endParaRPr/>
          </a:p>
        </p:txBody>
      </p:sp>
      <p:sp>
        <p:nvSpPr>
          <p:cNvPr id="3" name="Subtitle 2"/>
          <p:cNvSpPr>
            <a:spLocks noGrp="1"/>
          </p:cNvSpPr>
          <p:nvPr>
            <p:ph type="subTitle" idx="1"/>
          </p:nvPr>
        </p:nvSpPr>
        <p:spPr>
          <a:xfrm>
            <a:off x="914400" y="5943600"/>
            <a:ext cx="8001000" cy="914400"/>
          </a:xfrm>
          <a:solidFill>
            <a:schemeClr val="bg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292608" tIns="91440" rIns="274320" bIns="91440" rtlCol="0" anchor="t" anchorCtr="0"/>
          <a:lstStyle>
            <a:lvl1pPr marL="0" indent="0" algn="l" defTabSz="914400" rtl="0" eaLnBrk="1" latinLnBrk="0" hangingPunct="1">
              <a:spcBef>
                <a:spcPts val="300"/>
              </a:spcBef>
              <a:buNone/>
              <a:defRPr sz="1800" kern="1200">
                <a:solidFill>
                  <a:schemeClr val="tx1">
                    <a:lumMod val="65000"/>
                    <a:lumOff val="35000"/>
                  </a:schemeClr>
                </a:solidFill>
                <a:latin typeface="+mn-lt"/>
                <a:ea typeface="+mn-ea"/>
                <a:cs typeface="+mn-c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dirty="0"/>
          </a:p>
        </p:txBody>
      </p:sp>
      <p:sp>
        <p:nvSpPr>
          <p:cNvPr id="4" name="Date Placeholder 3"/>
          <p:cNvSpPr>
            <a:spLocks noGrp="1"/>
          </p:cNvSpPr>
          <p:nvPr>
            <p:ph type="dt" sz="half" idx="10"/>
          </p:nvPr>
        </p:nvSpPr>
        <p:spPr/>
        <p:txBody>
          <a:bodyPr/>
          <a:lstStyle/>
          <a:p>
            <a:fld id="{70FAA508-F0CD-46EA-95FB-26B559A0B5D9}" type="datetimeFigureOut">
              <a:rPr lang="en-US" smtClean="0"/>
              <a:t>1/17/13</a:t>
            </a:fld>
            <a:endParaRPr lang="en-US"/>
          </a:p>
        </p:txBody>
      </p:sp>
      <p:sp>
        <p:nvSpPr>
          <p:cNvPr id="5" name="Footer Placeholder 4"/>
          <p:cNvSpPr>
            <a:spLocks noGrp="1"/>
          </p:cNvSpPr>
          <p:nvPr>
            <p:ph type="ftr" sz="quarter" idx="11"/>
          </p:nvPr>
        </p:nvSpPr>
        <p:spPr/>
        <p:txBody>
          <a:bodyPr/>
          <a:lstStyle/>
          <a:p>
            <a:endParaRPr lang="en-US"/>
          </a:p>
        </p:txBody>
      </p:sp>
      <p:sp>
        <p:nvSpPr>
          <p:cNvPr id="9" name="Picture Placeholder 8"/>
          <p:cNvSpPr>
            <a:spLocks noGrp="1"/>
          </p:cNvSpPr>
          <p:nvPr>
            <p:ph type="pic" sz="quarter" idx="13"/>
          </p:nvPr>
        </p:nvSpPr>
        <p:spPr>
          <a:xfrm>
            <a:off x="927100" y="1129553"/>
            <a:ext cx="7988300" cy="3886200"/>
          </a:xfrm>
        </p:spPr>
        <p:txBody>
          <a:bodyPr>
            <a:normAutofit/>
          </a:bodyPr>
          <a:lstStyle>
            <a:lvl1pPr marL="0" indent="0">
              <a:buNone/>
              <a:defRPr sz="1800"/>
            </a:lvl1pPr>
          </a:lstStyle>
          <a:p>
            <a:r>
              <a:rPr lang="en-US" smtClean="0"/>
              <a:t>Drag picture to placeholder or click icon to add</a:t>
            </a:r>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0" y="3200399"/>
            <a:ext cx="8915400" cy="2286000"/>
          </a:xfrm>
          <a:solidFill>
            <a:schemeClr val="tx2"/>
          </a:solidFill>
        </p:spPr>
        <p:txBody>
          <a:bodyPr vert="horz" lIns="1188720" tIns="45720" rIns="274320" bIns="45720" rtlCol="0" anchor="b" anchorCtr="0">
            <a:normAutofit/>
          </a:bodyPr>
          <a:lstStyle>
            <a:lvl1pPr marL="0" indent="0" algn="l" defTabSz="914400" rtl="0" eaLnBrk="1" latinLnBrk="0" hangingPunct="1">
              <a:spcBef>
                <a:spcPct val="0"/>
              </a:spcBef>
              <a:buNone/>
              <a:defRPr sz="3600" kern="1200">
                <a:solidFill>
                  <a:schemeClr val="bg1"/>
                </a:solidFill>
                <a:latin typeface="+mj-lt"/>
                <a:ea typeface="+mj-ea"/>
                <a:cs typeface="+mj-cs"/>
              </a:defRPr>
            </a:lvl1pPr>
          </a:lstStyle>
          <a:p>
            <a:r>
              <a:rPr lang="en-US" smtClean="0"/>
              <a:t>Click to edit Master title style</a:t>
            </a:r>
            <a:endParaRPr/>
          </a:p>
        </p:txBody>
      </p:sp>
      <p:sp>
        <p:nvSpPr>
          <p:cNvPr id="3" name="Text Placeholder 2"/>
          <p:cNvSpPr>
            <a:spLocks noGrp="1"/>
          </p:cNvSpPr>
          <p:nvPr>
            <p:ph type="body" idx="1"/>
          </p:nvPr>
        </p:nvSpPr>
        <p:spPr>
          <a:xfrm>
            <a:off x="914400" y="5484607"/>
            <a:ext cx="8001000" cy="777240"/>
          </a:xfrm>
          <a:solidFill>
            <a:schemeClr val="bg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horz" lIns="292608" tIns="91440" rIns="274320" bIns="91440" rtlCol="0" anchor="ctr" anchorCtr="0">
            <a:normAutofit/>
          </a:bodyPr>
          <a:lstStyle>
            <a:lvl1pPr marL="0" indent="0" algn="l" defTabSz="914400" rtl="0" eaLnBrk="1" latinLnBrk="0" hangingPunct="1">
              <a:spcBef>
                <a:spcPts val="300"/>
              </a:spcBef>
              <a:buClr>
                <a:schemeClr val="accent1"/>
              </a:buClr>
              <a:buFont typeface="Wingdings 2" pitchFamily="18" charset="2"/>
              <a:buNone/>
              <a:defRPr sz="1800" kern="1200">
                <a:solidFill>
                  <a:schemeClr val="tx1">
                    <a:lumMod val="65000"/>
                    <a:lumOff val="35000"/>
                  </a:schemeClr>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smtClean="0"/>
              <a:t>Click to edit Master text styles</a:t>
            </a:r>
          </a:p>
        </p:txBody>
      </p:sp>
      <p:sp>
        <p:nvSpPr>
          <p:cNvPr id="4" name="Date Placeholder 3"/>
          <p:cNvSpPr>
            <a:spLocks noGrp="1"/>
          </p:cNvSpPr>
          <p:nvPr>
            <p:ph type="dt" sz="half" idx="10"/>
          </p:nvPr>
        </p:nvSpPr>
        <p:spPr/>
        <p:txBody>
          <a:bodyPr/>
          <a:lstStyle/>
          <a:p>
            <a:fld id="{70FAA508-F0CD-46EA-95FB-26B559A0B5D9}" type="datetimeFigureOut">
              <a:rPr lang="en-US" smtClean="0"/>
              <a:t>1/17/13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A822907-8A9D-4F6B-98F6-913902AD56B5}"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sz="half" idx="1"/>
          </p:nvPr>
        </p:nvSpPr>
        <p:spPr>
          <a:xfrm>
            <a:off x="1117600" y="2595563"/>
            <a:ext cx="3566160" cy="3681412"/>
          </a:xfrm>
        </p:spPr>
        <p:txBody>
          <a:bodyPr>
            <a:normAutofit/>
          </a:bodyPr>
          <a:lstStyle>
            <a:lvl1pPr>
              <a:defRPr sz="1800"/>
            </a:lvl1pPr>
            <a:lvl2pPr>
              <a:defRPr sz="1800"/>
            </a:lvl2pPr>
            <a:lvl3pPr>
              <a:defRPr sz="1800"/>
            </a:lvl3pPr>
            <a:lvl4pPr>
              <a:defRPr sz="1800"/>
            </a:lvl4pPr>
            <a:lvl5pPr>
              <a:defRPr sz="1800"/>
            </a:lvl5pPr>
            <a:lvl6pPr marL="2055813" indent="-344488">
              <a:defRPr sz="1800"/>
            </a:lvl6pPr>
            <a:lvl7pPr marL="2055813" indent="-344488">
              <a:defRPr sz="1800"/>
            </a:lvl7pPr>
            <a:lvl8pPr marL="2055813" indent="-344488">
              <a:defRPr sz="1800"/>
            </a:lvl8pPr>
            <a:lvl9pPr marL="2055813" indent="-344488">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dirty="0"/>
          </a:p>
        </p:txBody>
      </p:sp>
      <p:sp>
        <p:nvSpPr>
          <p:cNvPr id="4" name="Content Placeholder 3"/>
          <p:cNvSpPr>
            <a:spLocks noGrp="1"/>
          </p:cNvSpPr>
          <p:nvPr>
            <p:ph sz="half" idx="2"/>
          </p:nvPr>
        </p:nvSpPr>
        <p:spPr>
          <a:xfrm>
            <a:off x="5147534" y="2595563"/>
            <a:ext cx="3566160" cy="3681412"/>
          </a:xfrm>
        </p:spPr>
        <p:txBody>
          <a:bodyPr>
            <a:normAutofit/>
          </a:bodyPr>
          <a:lstStyle>
            <a:lvl1pPr>
              <a:defRPr sz="1800"/>
            </a:lvl1pPr>
            <a:lvl2pPr>
              <a:defRPr sz="1800"/>
            </a:lvl2pPr>
            <a:lvl3pPr>
              <a:defRPr sz="1800"/>
            </a:lvl3pPr>
            <a:lvl4pPr>
              <a:defRPr sz="1800"/>
            </a:lvl4pPr>
            <a:lvl5pPr>
              <a:defRPr sz="1800"/>
            </a:lvl5pPr>
            <a:lvl6pPr marL="2055813" indent="-344488">
              <a:defRPr sz="1800"/>
            </a:lvl6pPr>
            <a:lvl7pPr marL="2055813" indent="-344488">
              <a:defRPr sz="1800"/>
            </a:lvl7pPr>
            <a:lvl8pPr marL="2055813" indent="-344488">
              <a:defRPr sz="1800"/>
            </a:lvl8pPr>
            <a:lvl9pPr marL="2055813" indent="-344488">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dirty="0"/>
          </a:p>
        </p:txBody>
      </p:sp>
      <p:sp>
        <p:nvSpPr>
          <p:cNvPr id="5" name="Date Placeholder 4"/>
          <p:cNvSpPr>
            <a:spLocks noGrp="1"/>
          </p:cNvSpPr>
          <p:nvPr>
            <p:ph type="dt" sz="half" idx="10"/>
          </p:nvPr>
        </p:nvSpPr>
        <p:spPr>
          <a:xfrm>
            <a:off x="6580094" y="188259"/>
            <a:ext cx="2133600" cy="365125"/>
          </a:xfrm>
        </p:spPr>
        <p:txBody>
          <a:bodyPr/>
          <a:lstStyle/>
          <a:p>
            <a:fld id="{70FAA508-F0CD-46EA-95FB-26B559A0B5D9}" type="datetimeFigureOut">
              <a:rPr lang="en-US" smtClean="0"/>
              <a:t>1/17/13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A822907-8A9D-4F6B-98F6-913902AD56B5}"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a:p>
        </p:txBody>
      </p:sp>
      <p:sp>
        <p:nvSpPr>
          <p:cNvPr id="3" name="Text Placeholder 2"/>
          <p:cNvSpPr>
            <a:spLocks noGrp="1"/>
          </p:cNvSpPr>
          <p:nvPr>
            <p:ph type="body" idx="1"/>
          </p:nvPr>
        </p:nvSpPr>
        <p:spPr>
          <a:xfrm>
            <a:off x="1120588" y="2017713"/>
            <a:ext cx="3566160" cy="877887"/>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120588" y="3065929"/>
            <a:ext cx="3566160" cy="3211046"/>
          </a:xfrm>
        </p:spPr>
        <p:txBody>
          <a:bodyPr>
            <a:normAutofit/>
          </a:bodyPr>
          <a:lstStyle>
            <a:lvl1pPr>
              <a:defRPr sz="1800"/>
            </a:lvl1pPr>
            <a:lvl2pPr>
              <a:defRPr sz="1800"/>
            </a:lvl2pPr>
            <a:lvl3pPr>
              <a:defRPr sz="1800"/>
            </a:lvl3pPr>
            <a:lvl4pPr>
              <a:defRPr sz="1800"/>
            </a:lvl4pPr>
            <a:lvl5pPr>
              <a:defRPr sz="1800"/>
            </a:lvl5pPr>
            <a:lvl6pPr marL="2055813" indent="-344488">
              <a:defRPr sz="1600"/>
            </a:lvl6pPr>
            <a:lvl7pPr marL="2055813" indent="-344488">
              <a:defRPr sz="1600"/>
            </a:lvl7pPr>
            <a:lvl8pPr marL="2055813" indent="-344488">
              <a:defRPr sz="1600"/>
            </a:lvl8pPr>
            <a:lvl9pPr marL="2055813" indent="-344488">
              <a:defRPr sz="16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dirty="0"/>
          </a:p>
        </p:txBody>
      </p:sp>
      <p:sp>
        <p:nvSpPr>
          <p:cNvPr id="5" name="Text Placeholder 4"/>
          <p:cNvSpPr>
            <a:spLocks noGrp="1"/>
          </p:cNvSpPr>
          <p:nvPr>
            <p:ph type="body" sz="quarter" idx="3"/>
          </p:nvPr>
        </p:nvSpPr>
        <p:spPr>
          <a:xfrm>
            <a:off x="5147534" y="2017713"/>
            <a:ext cx="3566160" cy="877887"/>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147534" y="3065929"/>
            <a:ext cx="3566160" cy="3211046"/>
          </a:xfrm>
        </p:spPr>
        <p:txBody>
          <a:bodyPr>
            <a:normAutofit/>
          </a:bodyPr>
          <a:lstStyle>
            <a:lvl1pPr>
              <a:defRPr sz="1800"/>
            </a:lvl1pPr>
            <a:lvl2pPr>
              <a:defRPr sz="1800"/>
            </a:lvl2pPr>
            <a:lvl3pPr>
              <a:defRPr sz="1800"/>
            </a:lvl3pPr>
            <a:lvl4pPr>
              <a:defRPr sz="1800"/>
            </a:lvl4pPr>
            <a:lvl5pPr>
              <a:defRPr sz="1800"/>
            </a:lvl5pPr>
            <a:lvl6pPr marL="2055813" indent="-344488">
              <a:defRPr sz="1600"/>
            </a:lvl6pPr>
            <a:lvl7pPr marL="2055813" indent="-344488">
              <a:defRPr sz="1600"/>
            </a:lvl7pPr>
            <a:lvl8pPr marL="2055813" indent="-344488">
              <a:defRPr sz="1600"/>
            </a:lvl8pPr>
            <a:lvl9pPr marL="2055813" indent="-344488">
              <a:defRPr sz="16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dirty="0"/>
          </a:p>
        </p:txBody>
      </p:sp>
      <p:sp>
        <p:nvSpPr>
          <p:cNvPr id="7" name="Date Placeholder 6"/>
          <p:cNvSpPr>
            <a:spLocks noGrp="1"/>
          </p:cNvSpPr>
          <p:nvPr>
            <p:ph type="dt" sz="half" idx="10"/>
          </p:nvPr>
        </p:nvSpPr>
        <p:spPr>
          <a:xfrm>
            <a:off x="6580094" y="188259"/>
            <a:ext cx="2133600" cy="365125"/>
          </a:xfrm>
        </p:spPr>
        <p:txBody>
          <a:bodyPr/>
          <a:lstStyle/>
          <a:p>
            <a:fld id="{70FAA508-F0CD-46EA-95FB-26B559A0B5D9}" type="datetimeFigureOut">
              <a:rPr lang="en-US" smtClean="0"/>
              <a:t>1/17/13</a:t>
            </a:fld>
            <a:endParaRPr lang="en-US"/>
          </a:p>
        </p:txBody>
      </p:sp>
      <p:sp>
        <p:nvSpPr>
          <p:cNvPr id="8" name="Footer Placeholder 7"/>
          <p:cNvSpPr>
            <a:spLocks noGrp="1"/>
          </p:cNvSpPr>
          <p:nvPr>
            <p:ph type="ftr" sz="quarter" idx="11"/>
          </p:nvPr>
        </p:nvSpPr>
        <p:spPr>
          <a:xfrm>
            <a:off x="1120588" y="188259"/>
            <a:ext cx="2895600" cy="365125"/>
          </a:xfrm>
        </p:spPr>
        <p:txBody>
          <a:bodyPr/>
          <a:lstStyle/>
          <a:p>
            <a:endParaRPr lang="en-US"/>
          </a:p>
        </p:txBody>
      </p:sp>
      <p:sp>
        <p:nvSpPr>
          <p:cNvPr id="9" name="Slide Number Placeholder 8"/>
          <p:cNvSpPr>
            <a:spLocks noGrp="1"/>
          </p:cNvSpPr>
          <p:nvPr>
            <p:ph type="sldNum" sz="quarter" idx="12"/>
          </p:nvPr>
        </p:nvSpPr>
        <p:spPr/>
        <p:txBody>
          <a:bodyPr/>
          <a:lstStyle/>
          <a:p>
            <a:fld id="{4A822907-8A9D-4F6B-98F6-913902AD56B5}" type="slidenum">
              <a:rPr lang="en-US" smtClean="0"/>
              <a:t>‹#›</a:t>
            </a:fld>
            <a:endParaRPr lang="en-US"/>
          </a:p>
        </p:txBody>
      </p:sp>
      <p:cxnSp>
        <p:nvCxnSpPr>
          <p:cNvPr id="11" name="Straight Connector 10"/>
          <p:cNvCxnSpPr/>
          <p:nvPr/>
        </p:nvCxnSpPr>
        <p:spPr>
          <a:xfrm>
            <a:off x="1212028" y="2904565"/>
            <a:ext cx="3383280" cy="1588"/>
          </a:xfrm>
          <a:prstGeom prst="line">
            <a:avLst/>
          </a:prstGeom>
          <a:ln w="38100">
            <a:solidFill>
              <a:schemeClr val="bg2">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a:off x="5238974" y="2904565"/>
            <a:ext cx="3383280" cy="1588"/>
          </a:xfrm>
          <a:prstGeom prst="line">
            <a:avLst/>
          </a:prstGeom>
          <a:ln w="38100">
            <a:solidFill>
              <a:schemeClr val="bg2">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1212028" y="2904565"/>
            <a:ext cx="3383280" cy="1588"/>
          </a:xfrm>
          <a:prstGeom prst="line">
            <a:avLst/>
          </a:prstGeom>
          <a:ln w="38100">
            <a:solidFill>
              <a:schemeClr val="bg2">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a:off x="5238974" y="2904565"/>
            <a:ext cx="3383280" cy="1588"/>
          </a:xfrm>
          <a:prstGeom prst="line">
            <a:avLst/>
          </a:prstGeom>
          <a:ln w="38100">
            <a:solidFill>
              <a:schemeClr val="bg2">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a:off x="1212028" y="2904565"/>
            <a:ext cx="3383280" cy="1588"/>
          </a:xfrm>
          <a:prstGeom prst="line">
            <a:avLst/>
          </a:prstGeom>
          <a:ln w="38100">
            <a:solidFill>
              <a:schemeClr val="bg2">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a:off x="5238974" y="2904565"/>
            <a:ext cx="3383280" cy="1588"/>
          </a:xfrm>
          <a:prstGeom prst="line">
            <a:avLst/>
          </a:prstGeom>
          <a:ln w="38100">
            <a:solidFill>
              <a:schemeClr val="bg2">
                <a:lumMod val="60000"/>
                <a:lumOff val="40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Date Placeholder 2"/>
          <p:cNvSpPr>
            <a:spLocks noGrp="1"/>
          </p:cNvSpPr>
          <p:nvPr>
            <p:ph type="dt" sz="half" idx="10"/>
          </p:nvPr>
        </p:nvSpPr>
        <p:spPr/>
        <p:txBody>
          <a:bodyPr/>
          <a:lstStyle/>
          <a:p>
            <a:fld id="{70FAA508-F0CD-46EA-95FB-26B559A0B5D9}" type="datetimeFigureOut">
              <a:rPr lang="en-US" smtClean="0"/>
              <a:t>1/17/13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A822907-8A9D-4F6B-98F6-913902AD56B5}"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0FAA508-F0CD-46EA-95FB-26B559A0B5D9}" type="datetimeFigureOut">
              <a:rPr lang="en-US" smtClean="0"/>
              <a:t>1/17/13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A822907-8A9D-4F6B-98F6-913902AD56B5}"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0" y="1124712"/>
            <a:ext cx="8915400" cy="914400"/>
          </a:xfrm>
          <a:solidFill>
            <a:schemeClr val="tx2"/>
          </a:solidFill>
        </p:spPr>
        <p:txBody>
          <a:bodyPr vert="horz" lIns="1188720" tIns="45720" rIns="274320" bIns="45720" rtlCol="0" anchor="ctr">
            <a:normAutofit/>
          </a:bodyPr>
          <a:lstStyle>
            <a:lvl1pPr marL="0" indent="0" algn="l" defTabSz="914400" rtl="0" eaLnBrk="1" latinLnBrk="0" hangingPunct="1">
              <a:spcBef>
                <a:spcPct val="0"/>
              </a:spcBef>
              <a:buNone/>
              <a:defRPr sz="3600" kern="1200">
                <a:solidFill>
                  <a:schemeClr val="bg1"/>
                </a:solidFill>
                <a:latin typeface="+mj-lt"/>
                <a:ea typeface="+mj-ea"/>
                <a:cs typeface="+mj-cs"/>
              </a:defRPr>
            </a:lvl1pPr>
          </a:lstStyle>
          <a:p>
            <a:r>
              <a:rPr lang="en-US" smtClean="0"/>
              <a:t>Click to edit Master title style</a:t>
            </a:r>
            <a:endParaRPr/>
          </a:p>
        </p:txBody>
      </p:sp>
      <p:sp>
        <p:nvSpPr>
          <p:cNvPr id="3" name="Content Placeholder 2"/>
          <p:cNvSpPr>
            <a:spLocks noGrp="1"/>
          </p:cNvSpPr>
          <p:nvPr>
            <p:ph idx="1"/>
          </p:nvPr>
        </p:nvSpPr>
        <p:spPr>
          <a:xfrm>
            <a:off x="5147534" y="2590800"/>
            <a:ext cx="3566160" cy="3686175"/>
          </a:xfrm>
        </p:spPr>
        <p:txBody>
          <a:bodyPr/>
          <a:lstStyle>
            <a:lvl1pPr>
              <a:defRPr sz="1800"/>
            </a:lvl1pPr>
            <a:lvl2pPr>
              <a:defRPr sz="1800"/>
            </a:lvl2pPr>
            <a:lvl3pPr>
              <a:defRPr sz="1800"/>
            </a:lvl3pPr>
            <a:lvl4pPr>
              <a:defRPr sz="1800"/>
            </a:lvl4pPr>
            <a:lvl5pPr>
              <a:defRPr sz="1800"/>
            </a:lvl5pPr>
            <a:lvl6pPr marL="2055813" indent="-344488">
              <a:defRPr sz="2000"/>
            </a:lvl6pPr>
            <a:lvl7pPr marL="2055813" indent="-344488">
              <a:defRPr sz="2000"/>
            </a:lvl7pPr>
            <a:lvl8pPr marL="2055813" indent="-344488">
              <a:defRPr sz="2000"/>
            </a:lvl8pPr>
            <a:lvl9pPr marL="2055813" indent="-344488">
              <a:defRPr sz="20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dirty="0"/>
          </a:p>
        </p:txBody>
      </p:sp>
      <p:sp>
        <p:nvSpPr>
          <p:cNvPr id="4" name="Text Placeholder 3"/>
          <p:cNvSpPr>
            <a:spLocks noGrp="1"/>
          </p:cNvSpPr>
          <p:nvPr>
            <p:ph type="body" sz="half" idx="2"/>
          </p:nvPr>
        </p:nvSpPr>
        <p:spPr>
          <a:xfrm>
            <a:off x="900952" y="2039111"/>
            <a:ext cx="3566160" cy="4224528"/>
          </a:xfrm>
          <a:solidFill>
            <a:schemeClr val="bg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horz" lIns="292608" tIns="274320" rIns="274320" bIns="274320" rtlCol="0" anchor="t" anchorCtr="0">
            <a:normAutofit/>
          </a:bodyPr>
          <a:lstStyle>
            <a:lvl1pPr marL="0" indent="0" algn="l" defTabSz="914400" rtl="0" eaLnBrk="1" latinLnBrk="0" hangingPunct="1">
              <a:spcBef>
                <a:spcPts val="2000"/>
              </a:spcBef>
              <a:buClr>
                <a:schemeClr val="accent1"/>
              </a:buClr>
              <a:buFont typeface="Wingdings 2" pitchFamily="18" charset="2"/>
              <a:buNone/>
              <a:defRPr sz="1800" kern="1200">
                <a:solidFill>
                  <a:schemeClr val="tx1">
                    <a:lumMod val="65000"/>
                    <a:lumOff val="35000"/>
                  </a:schemeClr>
                </a:solidFill>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smtClean="0"/>
              <a:t>Click to edit Master text styles</a:t>
            </a:r>
          </a:p>
        </p:txBody>
      </p:sp>
      <p:sp>
        <p:nvSpPr>
          <p:cNvPr id="5" name="Date Placeholder 4"/>
          <p:cNvSpPr>
            <a:spLocks noGrp="1"/>
          </p:cNvSpPr>
          <p:nvPr>
            <p:ph type="dt" sz="half" idx="10"/>
          </p:nvPr>
        </p:nvSpPr>
        <p:spPr>
          <a:xfrm>
            <a:off x="6580094" y="188259"/>
            <a:ext cx="2133600" cy="365125"/>
          </a:xfrm>
        </p:spPr>
        <p:txBody>
          <a:bodyPr/>
          <a:lstStyle/>
          <a:p>
            <a:fld id="{70FAA508-F0CD-46EA-95FB-26B559A0B5D9}" type="datetimeFigureOut">
              <a:rPr lang="en-US" smtClean="0"/>
              <a:t>1/17/13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A822907-8A9D-4F6B-98F6-913902AD56B5}"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slideLayout" Target="../slideLayouts/slideLayout15.xml"/><Relationship Id="rId16"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0" y="1123856"/>
            <a:ext cx="8913813" cy="914400"/>
          </a:xfrm>
          <a:prstGeom prst="rect">
            <a:avLst/>
          </a:prstGeom>
          <a:solidFill>
            <a:schemeClr val="tx2"/>
          </a:solidFill>
        </p:spPr>
        <p:txBody>
          <a:bodyPr vert="horz" lIns="1188720" tIns="45720" rIns="274320" bIns="45720" rtlCol="0" anchor="ctr">
            <a:normAutofit/>
          </a:bodyPr>
          <a:lstStyle/>
          <a:p>
            <a:r>
              <a:rPr lang="en-US" smtClean="0"/>
              <a:t>Click to edit Master title style</a:t>
            </a:r>
            <a:endParaRPr/>
          </a:p>
        </p:txBody>
      </p:sp>
      <p:sp>
        <p:nvSpPr>
          <p:cNvPr id="3" name="Text Placeholder 2"/>
          <p:cNvSpPr>
            <a:spLocks noGrp="1"/>
          </p:cNvSpPr>
          <p:nvPr>
            <p:ph type="body" idx="1"/>
          </p:nvPr>
        </p:nvSpPr>
        <p:spPr>
          <a:xfrm>
            <a:off x="1114424" y="2595562"/>
            <a:ext cx="7610476" cy="3670767"/>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dirty="0"/>
          </a:p>
        </p:txBody>
      </p:sp>
      <p:sp>
        <p:nvSpPr>
          <p:cNvPr id="4" name="Date Placeholder 3"/>
          <p:cNvSpPr>
            <a:spLocks noGrp="1"/>
          </p:cNvSpPr>
          <p:nvPr>
            <p:ph type="dt" sz="half" idx="2"/>
          </p:nvPr>
        </p:nvSpPr>
        <p:spPr>
          <a:xfrm>
            <a:off x="6580094" y="188259"/>
            <a:ext cx="2133600" cy="365125"/>
          </a:xfrm>
          <a:prstGeom prst="rect">
            <a:avLst/>
          </a:prstGeom>
        </p:spPr>
        <p:txBody>
          <a:bodyPr vert="horz" lIns="91440" tIns="45720" rIns="91440" bIns="45720" rtlCol="0" anchor="ctr"/>
          <a:lstStyle>
            <a:lvl1pPr algn="r">
              <a:defRPr sz="1000">
                <a:solidFill>
                  <a:schemeClr val="tx1">
                    <a:lumMod val="65000"/>
                    <a:lumOff val="35000"/>
                  </a:schemeClr>
                </a:solidFill>
              </a:defRPr>
            </a:lvl1pPr>
          </a:lstStyle>
          <a:p>
            <a:fld id="{70FAA508-F0CD-46EA-95FB-26B559A0B5D9}" type="datetimeFigureOut">
              <a:rPr lang="en-US" smtClean="0"/>
              <a:t>1/17/13</a:t>
            </a:fld>
            <a:endParaRPr lang="en-US"/>
          </a:p>
        </p:txBody>
      </p:sp>
      <p:sp>
        <p:nvSpPr>
          <p:cNvPr id="5" name="Footer Placeholder 4"/>
          <p:cNvSpPr>
            <a:spLocks noGrp="1"/>
          </p:cNvSpPr>
          <p:nvPr>
            <p:ph type="ftr" sz="quarter" idx="3"/>
          </p:nvPr>
        </p:nvSpPr>
        <p:spPr>
          <a:xfrm>
            <a:off x="1120588" y="188259"/>
            <a:ext cx="2895600" cy="365125"/>
          </a:xfrm>
          <a:prstGeom prst="rect">
            <a:avLst/>
          </a:prstGeom>
        </p:spPr>
        <p:txBody>
          <a:bodyPr vert="horz" lIns="91440" tIns="45720" rIns="91440" bIns="45720" rtlCol="0" anchor="ctr"/>
          <a:lstStyle>
            <a:lvl1pPr algn="l">
              <a:defRPr sz="1000">
                <a:solidFill>
                  <a:schemeClr val="tx1">
                    <a:lumMod val="65000"/>
                    <a:lumOff val="35000"/>
                  </a:schemeClr>
                </a:solidFill>
              </a:defRPr>
            </a:lvl1pPr>
          </a:lstStyle>
          <a:p>
            <a:endParaRPr lang="en-US"/>
          </a:p>
        </p:txBody>
      </p:sp>
      <p:sp>
        <p:nvSpPr>
          <p:cNvPr id="6" name="Slide Number Placeholder 5"/>
          <p:cNvSpPr>
            <a:spLocks noGrp="1"/>
          </p:cNvSpPr>
          <p:nvPr>
            <p:ph type="sldNum" sz="quarter" idx="4"/>
          </p:nvPr>
        </p:nvSpPr>
        <p:spPr>
          <a:xfrm>
            <a:off x="8789894" y="6569075"/>
            <a:ext cx="457200" cy="365125"/>
          </a:xfrm>
          <a:prstGeom prst="rect">
            <a:avLst/>
          </a:prstGeom>
        </p:spPr>
        <p:txBody>
          <a:bodyPr vert="horz" lIns="91440" tIns="45720" rIns="91440" bIns="45720" rtlCol="0" anchor="ctr"/>
          <a:lstStyle>
            <a:lvl1pPr algn="ctr">
              <a:defRPr sz="800">
                <a:solidFill>
                  <a:schemeClr val="tx1">
                    <a:lumMod val="65000"/>
                    <a:lumOff val="35000"/>
                  </a:schemeClr>
                </a:solidFill>
              </a:defRPr>
            </a:lvl1pPr>
          </a:lstStyle>
          <a:p>
            <a:fld id="{4A822907-8A9D-4F6B-98F6-913902AD56B5}" type="slidenum">
              <a:rPr lang="en-US" smtClean="0"/>
              <a:t>‹#›</a:t>
            </a:fld>
            <a:endParaRPr lang="en-US"/>
          </a:p>
        </p:txBody>
      </p:sp>
      <p:sp>
        <p:nvSpPr>
          <p:cNvPr id="7" name="Rectangle 6"/>
          <p:cNvSpPr/>
          <p:nvPr/>
        </p:nvSpPr>
        <p:spPr>
          <a:xfrm>
            <a:off x="914400" y="0"/>
            <a:ext cx="7999413" cy="182880"/>
          </a:xfrm>
          <a:prstGeom prst="rect">
            <a:avLst/>
          </a:prstGeom>
          <a:solidFill>
            <a:schemeClr val="bg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8" name="Rectangle 7"/>
          <p:cNvSpPr/>
          <p:nvPr/>
        </p:nvSpPr>
        <p:spPr>
          <a:xfrm>
            <a:off x="914400" y="6675120"/>
            <a:ext cx="7999413" cy="182880"/>
          </a:xfrm>
          <a:prstGeom prst="rect">
            <a:avLst/>
          </a:prstGeom>
          <a:solidFill>
            <a:schemeClr val="bg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Lst>
  <p:txStyles>
    <p:titleStyle>
      <a:lvl1pPr marL="0" indent="0" algn="l" defTabSz="914400" rtl="0" eaLnBrk="1" latinLnBrk="0" hangingPunct="1">
        <a:spcBef>
          <a:spcPct val="0"/>
        </a:spcBef>
        <a:buNone/>
        <a:defRPr sz="3600" kern="1200">
          <a:solidFill>
            <a:schemeClr val="bg1"/>
          </a:solidFill>
          <a:latin typeface="+mj-lt"/>
          <a:ea typeface="+mj-ea"/>
          <a:cs typeface="+mj-cs"/>
        </a:defRPr>
      </a:lvl1pPr>
    </p:titleStyle>
    <p:bodyStyle>
      <a:lvl1pPr marL="342900" indent="-342900" algn="l" defTabSz="914400" rtl="0" eaLnBrk="1" latinLnBrk="0" hangingPunct="1">
        <a:spcBef>
          <a:spcPts val="2000"/>
        </a:spcBef>
        <a:buClr>
          <a:schemeClr val="accent1"/>
        </a:buClr>
        <a:buFont typeface="Wingdings 2" pitchFamily="18" charset="2"/>
        <a:buChar char=""/>
        <a:defRPr sz="2000" kern="1200">
          <a:solidFill>
            <a:schemeClr val="tx1">
              <a:lumMod val="65000"/>
              <a:lumOff val="35000"/>
            </a:schemeClr>
          </a:solidFill>
          <a:latin typeface="+mn-lt"/>
          <a:ea typeface="+mn-ea"/>
          <a:cs typeface="+mn-cs"/>
        </a:defRPr>
      </a:lvl1pPr>
      <a:lvl2pPr marL="685800" indent="-336550" algn="l" defTabSz="914400" rtl="0" eaLnBrk="1" latinLnBrk="0" hangingPunct="1">
        <a:spcBef>
          <a:spcPts val="600"/>
        </a:spcBef>
        <a:buClr>
          <a:schemeClr val="accent1">
            <a:lumMod val="50000"/>
          </a:schemeClr>
        </a:buClr>
        <a:buFont typeface="Wingdings 2" pitchFamily="18" charset="2"/>
        <a:buChar char=""/>
        <a:defRPr sz="1800" kern="1200">
          <a:solidFill>
            <a:schemeClr val="tx1">
              <a:lumMod val="65000"/>
              <a:lumOff val="35000"/>
            </a:schemeClr>
          </a:solidFill>
          <a:latin typeface="+mn-lt"/>
          <a:ea typeface="+mn-ea"/>
          <a:cs typeface="+mn-cs"/>
        </a:defRPr>
      </a:lvl2pPr>
      <a:lvl3pPr marL="1035050" indent="-349250" algn="l" defTabSz="914400" rtl="0" eaLnBrk="1" latinLnBrk="0" hangingPunct="1">
        <a:spcBef>
          <a:spcPts val="600"/>
        </a:spcBef>
        <a:buClr>
          <a:schemeClr val="accent1"/>
        </a:buClr>
        <a:buFont typeface="Wingdings 2" pitchFamily="18" charset="2"/>
        <a:buChar char=""/>
        <a:defRPr sz="1800" kern="1200">
          <a:solidFill>
            <a:schemeClr val="tx1">
              <a:lumMod val="65000"/>
              <a:lumOff val="35000"/>
            </a:schemeClr>
          </a:solidFill>
          <a:latin typeface="+mn-lt"/>
          <a:ea typeface="+mn-ea"/>
          <a:cs typeface="+mn-cs"/>
        </a:defRPr>
      </a:lvl3pPr>
      <a:lvl4pPr marL="1371600" indent="-336550" algn="l" defTabSz="914400" rtl="0" eaLnBrk="1" latinLnBrk="0" hangingPunct="1">
        <a:spcBef>
          <a:spcPts val="600"/>
        </a:spcBef>
        <a:buClr>
          <a:schemeClr val="accent1">
            <a:lumMod val="50000"/>
          </a:schemeClr>
        </a:buClr>
        <a:buFont typeface="Wingdings 2" pitchFamily="18" charset="2"/>
        <a:buChar char=""/>
        <a:defRPr sz="1800" kern="1200">
          <a:solidFill>
            <a:schemeClr val="tx1">
              <a:lumMod val="65000"/>
              <a:lumOff val="35000"/>
            </a:schemeClr>
          </a:solidFill>
          <a:latin typeface="+mn-lt"/>
          <a:ea typeface="+mn-ea"/>
          <a:cs typeface="+mn-cs"/>
        </a:defRPr>
      </a:lvl4pPr>
      <a:lvl5pPr marL="1720850" indent="-349250" algn="l" defTabSz="914400" rtl="0" eaLnBrk="1" latinLnBrk="0" hangingPunct="1">
        <a:spcBef>
          <a:spcPts val="600"/>
        </a:spcBef>
        <a:buClr>
          <a:schemeClr val="accent1"/>
        </a:buClr>
        <a:buFont typeface="Wingdings 2" pitchFamily="18" charset="2"/>
        <a:buChar char=""/>
        <a:defRPr sz="1800" kern="1200">
          <a:solidFill>
            <a:schemeClr val="tx1">
              <a:lumMod val="65000"/>
              <a:lumOff val="35000"/>
            </a:schemeClr>
          </a:solidFill>
          <a:latin typeface="+mn-lt"/>
          <a:ea typeface="+mn-ea"/>
          <a:cs typeface="+mn-cs"/>
        </a:defRPr>
      </a:lvl5pPr>
      <a:lvl6pPr marL="2055813" indent="-344488" algn="l" defTabSz="914400" rtl="0" eaLnBrk="1" latinLnBrk="0" hangingPunct="1">
        <a:spcBef>
          <a:spcPct val="20000"/>
        </a:spcBef>
        <a:buClr>
          <a:schemeClr val="accent1">
            <a:lumMod val="50000"/>
          </a:schemeClr>
        </a:buClr>
        <a:buFont typeface="Wingdings 2" pitchFamily="18" charset="2"/>
        <a:buChar char=""/>
        <a:defRPr lang="en-US" sz="1800" kern="1200" dirty="0" smtClean="0">
          <a:solidFill>
            <a:schemeClr val="tx1">
              <a:lumMod val="65000"/>
              <a:lumOff val="35000"/>
            </a:schemeClr>
          </a:solidFill>
          <a:latin typeface="+mn-lt"/>
          <a:ea typeface="+mn-ea"/>
          <a:cs typeface="+mn-cs"/>
        </a:defRPr>
      </a:lvl6pPr>
      <a:lvl7pPr marL="2398713" indent="-344488" algn="l" defTabSz="914400" rtl="0" eaLnBrk="1" latinLnBrk="0" hangingPunct="1">
        <a:spcBef>
          <a:spcPct val="20000"/>
        </a:spcBef>
        <a:buClr>
          <a:schemeClr val="accent1"/>
        </a:buClr>
        <a:buFont typeface="Wingdings 2" pitchFamily="18" charset="2"/>
        <a:buChar char=""/>
        <a:defRPr lang="en-US" sz="1800" kern="1200" dirty="0" smtClean="0">
          <a:solidFill>
            <a:schemeClr val="tx1">
              <a:lumMod val="65000"/>
              <a:lumOff val="35000"/>
            </a:schemeClr>
          </a:solidFill>
          <a:latin typeface="+mn-lt"/>
          <a:ea typeface="+mn-ea"/>
          <a:cs typeface="+mn-cs"/>
        </a:defRPr>
      </a:lvl7pPr>
      <a:lvl8pPr marL="2743200" indent="-344488" algn="l" defTabSz="914400" rtl="0" eaLnBrk="1" latinLnBrk="0" hangingPunct="1">
        <a:spcBef>
          <a:spcPct val="20000"/>
        </a:spcBef>
        <a:buClr>
          <a:schemeClr val="accent1">
            <a:lumMod val="50000"/>
          </a:schemeClr>
        </a:buClr>
        <a:buFont typeface="Wingdings 2" pitchFamily="18" charset="2"/>
        <a:buChar char=""/>
        <a:defRPr lang="en-US" sz="1800" kern="1200" dirty="0" smtClean="0">
          <a:solidFill>
            <a:schemeClr val="tx1">
              <a:lumMod val="65000"/>
              <a:lumOff val="35000"/>
            </a:schemeClr>
          </a:solidFill>
          <a:latin typeface="+mn-lt"/>
          <a:ea typeface="+mn-ea"/>
          <a:cs typeface="+mn-cs"/>
        </a:defRPr>
      </a:lvl8pPr>
      <a:lvl9pPr marL="3087688" indent="-344488" algn="l" defTabSz="914400" rtl="0" eaLnBrk="1" latinLnBrk="0" hangingPunct="1">
        <a:spcBef>
          <a:spcPct val="20000"/>
        </a:spcBef>
        <a:buClr>
          <a:schemeClr val="accent1"/>
        </a:buClr>
        <a:buFont typeface="Wingdings 2" pitchFamily="18" charset="2"/>
        <a:buChar char=""/>
        <a:defRPr lang="en-US" sz="1800" kern="1200" dirty="0">
          <a:solidFill>
            <a:schemeClr val="tx1">
              <a:lumMod val="65000"/>
              <a:lumOff val="35000"/>
            </a:schemeClr>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a:t>An editor’s constraints</a:t>
            </a:r>
          </a:p>
        </p:txBody>
      </p:sp>
      <p:sp>
        <p:nvSpPr>
          <p:cNvPr id="3" name="Subtitle 2"/>
          <p:cNvSpPr>
            <a:spLocks noGrp="1"/>
          </p:cNvSpPr>
          <p:nvPr>
            <p:ph type="subTitle" idx="1"/>
          </p:nvPr>
        </p:nvSpPr>
        <p:spPr/>
        <p:txBody>
          <a:bodyPr/>
          <a:lstStyle/>
          <a:p>
            <a:r>
              <a:rPr lang="en-US"/>
              <a:t>Influences on editors from within and without</a:t>
            </a:r>
          </a:p>
        </p:txBody>
      </p:sp>
    </p:spTree>
    <p:extLst>
      <p:ext uri="{BB962C8B-B14F-4D97-AF65-F5344CB8AC3E}">
        <p14:creationId xmlns:p14="http://schemas.microsoft.com/office/powerpoint/2010/main" val="223621137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Shoppers</a:t>
            </a:r>
          </a:p>
        </p:txBody>
      </p:sp>
      <p:sp>
        <p:nvSpPr>
          <p:cNvPr id="3" name="Content Placeholder 2"/>
          <p:cNvSpPr>
            <a:spLocks noGrp="1"/>
          </p:cNvSpPr>
          <p:nvPr>
            <p:ph idx="1"/>
          </p:nvPr>
        </p:nvSpPr>
        <p:spPr/>
        <p:txBody>
          <a:bodyPr/>
          <a:lstStyle/>
          <a:p>
            <a:r>
              <a:rPr lang="en-US"/>
              <a:t>Publications that reach an ad ratio of 70 to 80 percent, that is, 70 to 80 percent of the space is paid for, are commonly called “shoppers,” or other free supermarket rack publications.</a:t>
            </a:r>
          </a:p>
          <a:p>
            <a:r>
              <a:rPr lang="en-US"/>
              <a:t>Even if an editor doesn’t think he’s working for a shopper, if it’s packed with that many ads, people will presume it is regardless.</a:t>
            </a:r>
          </a:p>
          <a:p>
            <a:r>
              <a:rPr lang="en-US"/>
              <a:t>You can’t include mostly advertising and expect people to pay for your publication--with the exception of some slick magazines such as </a:t>
            </a:r>
            <a:r>
              <a:rPr lang="en-US" i="1"/>
              <a:t>Brides</a:t>
            </a:r>
            <a:r>
              <a:rPr lang="en-US"/>
              <a:t>, of course.</a:t>
            </a:r>
          </a:p>
        </p:txBody>
      </p:sp>
    </p:spTree>
    <p:extLst>
      <p:ext uri="{BB962C8B-B14F-4D97-AF65-F5344CB8AC3E}">
        <p14:creationId xmlns:p14="http://schemas.microsoft.com/office/powerpoint/2010/main" val="148237115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Section editors</a:t>
            </a:r>
          </a:p>
        </p:txBody>
      </p:sp>
      <p:sp>
        <p:nvSpPr>
          <p:cNvPr id="3" name="Content Placeholder 2"/>
          <p:cNvSpPr>
            <a:spLocks noGrp="1"/>
          </p:cNvSpPr>
          <p:nvPr>
            <p:ph idx="1"/>
          </p:nvPr>
        </p:nvSpPr>
        <p:spPr/>
        <p:txBody>
          <a:bodyPr/>
          <a:lstStyle/>
          <a:p>
            <a:r>
              <a:rPr lang="en-US"/>
              <a:t>Most publications of any size employ specialized editors responsible for filling a section of a publication.</a:t>
            </a:r>
          </a:p>
          <a:p>
            <a:r>
              <a:rPr lang="en-US"/>
              <a:t>The most obvious example is the sports editor, responsible for the sports section. </a:t>
            </a:r>
          </a:p>
          <a:p>
            <a:r>
              <a:rPr lang="en-US"/>
              <a:t>Others may be business, variety or the “wire” editor—national and international news.</a:t>
            </a:r>
          </a:p>
          <a:p>
            <a:r>
              <a:rPr lang="en-US"/>
              <a:t>On magazines, sections reflect the theme of the publication.</a:t>
            </a:r>
          </a:p>
        </p:txBody>
      </p:sp>
    </p:spTree>
    <p:extLst>
      <p:ext uri="{BB962C8B-B14F-4D97-AF65-F5344CB8AC3E}">
        <p14:creationId xmlns:p14="http://schemas.microsoft.com/office/powerpoint/2010/main" val="121500940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Getting more space</a:t>
            </a:r>
          </a:p>
        </p:txBody>
      </p:sp>
      <p:sp>
        <p:nvSpPr>
          <p:cNvPr id="3" name="Content Placeholder 2"/>
          <p:cNvSpPr>
            <a:spLocks noGrp="1"/>
          </p:cNvSpPr>
          <p:nvPr>
            <p:ph idx="1"/>
          </p:nvPr>
        </p:nvSpPr>
        <p:spPr/>
        <p:txBody>
          <a:bodyPr/>
          <a:lstStyle/>
          <a:p>
            <a:r>
              <a:rPr lang="en-US"/>
              <a:t>Editors may be able to negotiate with each other for more space. A heavy sports day may require an extra page from the business section. But the sports editor will have to pay that back.</a:t>
            </a:r>
          </a:p>
          <a:p>
            <a:r>
              <a:rPr lang="en-US"/>
              <a:t>Sometimes important news will squeeze out advertising for a few days. But in the long run, it will have to be evened out to refect the publication’s ad ratio.</a:t>
            </a:r>
          </a:p>
        </p:txBody>
      </p:sp>
    </p:spTree>
    <p:extLst>
      <p:ext uri="{BB962C8B-B14F-4D97-AF65-F5344CB8AC3E}">
        <p14:creationId xmlns:p14="http://schemas.microsoft.com/office/powerpoint/2010/main" val="332358172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Space and the Web</a:t>
            </a:r>
          </a:p>
        </p:txBody>
      </p:sp>
      <p:sp>
        <p:nvSpPr>
          <p:cNvPr id="3" name="Content Placeholder 2"/>
          <p:cNvSpPr>
            <a:spLocks noGrp="1"/>
          </p:cNvSpPr>
          <p:nvPr>
            <p:ph idx="1"/>
          </p:nvPr>
        </p:nvSpPr>
        <p:spPr/>
        <p:txBody>
          <a:bodyPr/>
          <a:lstStyle/>
          <a:p>
            <a:r>
              <a:rPr lang="en-US"/>
              <a:t>Editors don’t face similar space concerns on the internet. Often they can add more pictures, videos, sidebars, interviews and other assets not possible in print.</a:t>
            </a:r>
          </a:p>
          <a:p>
            <a:r>
              <a:rPr lang="en-US"/>
              <a:t>Nevertheless, editors know readers have online habits that make it harder to keep eyeballs on a website, and harder to keep attention spans on long stories.</a:t>
            </a:r>
          </a:p>
          <a:p>
            <a:r>
              <a:rPr lang="en-US"/>
              <a:t>Those constraints keep a news operation’s website from sprawling, though cost is not closely related to space as it is in print.</a:t>
            </a:r>
          </a:p>
        </p:txBody>
      </p:sp>
    </p:spTree>
    <p:extLst>
      <p:ext uri="{BB962C8B-B14F-4D97-AF65-F5344CB8AC3E}">
        <p14:creationId xmlns:p14="http://schemas.microsoft.com/office/powerpoint/2010/main" val="225786092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Big publications</a:t>
            </a:r>
          </a:p>
        </p:txBody>
      </p:sp>
      <p:sp>
        <p:nvSpPr>
          <p:cNvPr id="3" name="Content Placeholder 2"/>
          <p:cNvSpPr>
            <a:spLocks noGrp="1"/>
          </p:cNvSpPr>
          <p:nvPr>
            <p:ph idx="1"/>
          </p:nvPr>
        </p:nvSpPr>
        <p:spPr/>
        <p:txBody>
          <a:bodyPr/>
          <a:lstStyle/>
          <a:p>
            <a:r>
              <a:rPr lang="en-US"/>
              <a:t>Normally editors for large-circulation publications find space constraints more difficult—they just have too much copy coming into their desk for the amount of space available.</a:t>
            </a:r>
          </a:p>
          <a:p>
            <a:r>
              <a:rPr lang="en-US"/>
              <a:t>Smaller publications, however, sometimes have the opposite problem—they don’t get enough copy. Everyone who has edited an organization’s newsletter knows how hard it is to get people to contribute.</a:t>
            </a:r>
          </a:p>
        </p:txBody>
      </p:sp>
    </p:spTree>
    <p:extLst>
      <p:ext uri="{BB962C8B-B14F-4D97-AF65-F5344CB8AC3E}">
        <p14:creationId xmlns:p14="http://schemas.microsoft.com/office/powerpoint/2010/main" val="295018409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News mix</a:t>
            </a:r>
          </a:p>
        </p:txBody>
      </p:sp>
      <p:sp>
        <p:nvSpPr>
          <p:cNvPr id="3" name="Content Placeholder 2"/>
          <p:cNvSpPr>
            <a:spLocks noGrp="1"/>
          </p:cNvSpPr>
          <p:nvPr>
            <p:ph idx="1"/>
          </p:nvPr>
        </p:nvSpPr>
        <p:spPr/>
        <p:txBody>
          <a:bodyPr/>
          <a:lstStyle/>
          <a:p>
            <a:r>
              <a:rPr lang="en-US"/>
              <a:t>By “news mix” we mean content mix—that is, the kind of things an editor publishes based on that publication’s view of reality. </a:t>
            </a:r>
          </a:p>
          <a:p>
            <a:r>
              <a:rPr lang="en-US"/>
              <a:t>It might not be news, per se; even </a:t>
            </a:r>
            <a:r>
              <a:rPr lang="en-US" i="1"/>
              <a:t>Yoga Journal </a:t>
            </a:r>
            <a:r>
              <a:rPr lang="en-US"/>
              <a:t>has a news mix.</a:t>
            </a:r>
          </a:p>
          <a:p>
            <a:r>
              <a:rPr lang="en-US"/>
              <a:t>Editors need to make choices matching the news mix formula—also a constraint, because editors can’t choose some kinds of material, no matter how good it may be.</a:t>
            </a:r>
          </a:p>
        </p:txBody>
      </p:sp>
    </p:spTree>
    <p:extLst>
      <p:ext uri="{BB962C8B-B14F-4D97-AF65-F5344CB8AC3E}">
        <p14:creationId xmlns:p14="http://schemas.microsoft.com/office/powerpoint/2010/main" val="234763276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News mix</a:t>
            </a:r>
          </a:p>
        </p:txBody>
      </p:sp>
      <p:sp>
        <p:nvSpPr>
          <p:cNvPr id="3" name="Content Placeholder 2"/>
          <p:cNvSpPr>
            <a:spLocks noGrp="1"/>
          </p:cNvSpPr>
          <p:nvPr>
            <p:ph idx="1"/>
          </p:nvPr>
        </p:nvSpPr>
        <p:spPr/>
        <p:txBody>
          <a:bodyPr/>
          <a:lstStyle/>
          <a:p>
            <a:r>
              <a:rPr lang="en-US"/>
              <a:t>Most publications of sufficient size base a precise news mix formula on marketing surveys.</a:t>
            </a:r>
          </a:p>
          <a:p>
            <a:r>
              <a:rPr lang="en-US"/>
              <a:t>If, for example, a survey shows that a small but devoted group reads the daily bridge column or crossword, a newspaper will keep that in its news mix, even if it’s not a large readership.</a:t>
            </a:r>
          </a:p>
          <a:p>
            <a:r>
              <a:rPr lang="en-US"/>
              <a:t>This is because legacy news media tries to have something for everybody.</a:t>
            </a:r>
          </a:p>
        </p:txBody>
      </p:sp>
    </p:spTree>
    <p:extLst>
      <p:ext uri="{BB962C8B-B14F-4D97-AF65-F5344CB8AC3E}">
        <p14:creationId xmlns:p14="http://schemas.microsoft.com/office/powerpoint/2010/main" val="65565066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Something for everybody</a:t>
            </a:r>
          </a:p>
        </p:txBody>
      </p:sp>
      <p:sp>
        <p:nvSpPr>
          <p:cNvPr id="3" name="Content Placeholder 2"/>
          <p:cNvSpPr>
            <a:spLocks noGrp="1"/>
          </p:cNvSpPr>
          <p:nvPr>
            <p:ph idx="1"/>
          </p:nvPr>
        </p:nvSpPr>
        <p:spPr/>
        <p:txBody>
          <a:bodyPr/>
          <a:lstStyle/>
          <a:p>
            <a:r>
              <a:rPr lang="en-US"/>
              <a:t>A media operation doesn’t care why you read, and why you (hopefully) buy the publication. It just cares that you buy it, and you look at it.</a:t>
            </a:r>
          </a:p>
          <a:p>
            <a:r>
              <a:rPr lang="en-US"/>
              <a:t>If a publisher can get 50 more people to buy just for the crossword or bridge column, well, that’s enough.</a:t>
            </a:r>
          </a:p>
          <a:p>
            <a:r>
              <a:rPr lang="en-US"/>
              <a:t>The is the contract of the published mass media: something for everyone.</a:t>
            </a:r>
          </a:p>
        </p:txBody>
      </p:sp>
    </p:spTree>
    <p:extLst>
      <p:ext uri="{BB962C8B-B14F-4D97-AF65-F5344CB8AC3E}">
        <p14:creationId xmlns:p14="http://schemas.microsoft.com/office/powerpoint/2010/main" val="115503017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Everything for everyone</a:t>
            </a:r>
          </a:p>
        </p:txBody>
      </p:sp>
      <p:sp>
        <p:nvSpPr>
          <p:cNvPr id="3" name="Content Placeholder 2"/>
          <p:cNvSpPr>
            <a:spLocks noGrp="1"/>
          </p:cNvSpPr>
          <p:nvPr>
            <p:ph idx="1"/>
          </p:nvPr>
        </p:nvSpPr>
        <p:spPr/>
        <p:txBody>
          <a:bodyPr/>
          <a:lstStyle/>
          <a:p>
            <a:r>
              <a:rPr lang="en-US"/>
              <a:t>Note that contract is different from that of broadcast media.</a:t>
            </a:r>
          </a:p>
          <a:p>
            <a:r>
              <a:rPr lang="en-US"/>
              <a:t>Broadcast news has to offer everything for everyone.</a:t>
            </a:r>
          </a:p>
          <a:p>
            <a:r>
              <a:rPr lang="en-US"/>
              <a:t>News directors know that, unlike print, if you don’t like a story you don’t just turn the page. You turn the station. And that needs to be avoided at all costs.</a:t>
            </a:r>
          </a:p>
          <a:p>
            <a:r>
              <a:rPr lang="en-US"/>
              <a:t>So broadcast news tends to appeal to a lower common denominator than print news.</a:t>
            </a:r>
          </a:p>
        </p:txBody>
      </p:sp>
    </p:spTree>
    <p:extLst>
      <p:ext uri="{BB962C8B-B14F-4D97-AF65-F5344CB8AC3E}">
        <p14:creationId xmlns:p14="http://schemas.microsoft.com/office/powerpoint/2010/main" val="225391396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Pressure from advertisers</a:t>
            </a:r>
          </a:p>
        </p:txBody>
      </p:sp>
      <p:sp>
        <p:nvSpPr>
          <p:cNvPr id="3" name="Content Placeholder 2"/>
          <p:cNvSpPr>
            <a:spLocks noGrp="1"/>
          </p:cNvSpPr>
          <p:nvPr>
            <p:ph idx="1"/>
          </p:nvPr>
        </p:nvSpPr>
        <p:spPr/>
        <p:txBody>
          <a:bodyPr/>
          <a:lstStyle/>
          <a:p>
            <a:r>
              <a:rPr lang="en-US"/>
              <a:t>Some people not involved with the media presume they are mostly controlled by their advertisers, and the editors make content decisions based on advertisers.</a:t>
            </a:r>
          </a:p>
          <a:p>
            <a:r>
              <a:rPr lang="en-US"/>
              <a:t>Is that true? Well, no. And yet....</a:t>
            </a:r>
          </a:p>
        </p:txBody>
      </p:sp>
    </p:spTree>
    <p:extLst>
      <p:ext uri="{BB962C8B-B14F-4D97-AF65-F5344CB8AC3E}">
        <p14:creationId xmlns:p14="http://schemas.microsoft.com/office/powerpoint/2010/main" val="148620802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Influences on editors</a:t>
            </a:r>
          </a:p>
        </p:txBody>
      </p:sp>
      <p:sp>
        <p:nvSpPr>
          <p:cNvPr id="3" name="Content Placeholder 2"/>
          <p:cNvSpPr>
            <a:spLocks noGrp="1"/>
          </p:cNvSpPr>
          <p:nvPr>
            <p:ph idx="1"/>
          </p:nvPr>
        </p:nvSpPr>
        <p:spPr/>
        <p:txBody>
          <a:bodyPr/>
          <a:lstStyle/>
          <a:p>
            <a:r>
              <a:rPr lang="en-US"/>
              <a:t>All mass media professionals face a wide variety of influences affecting what they choose to publish, broadcast or post online.</a:t>
            </a:r>
          </a:p>
          <a:p>
            <a:r>
              <a:rPr lang="en-US"/>
              <a:t>Editors are no exception.</a:t>
            </a:r>
          </a:p>
          <a:p>
            <a:r>
              <a:rPr lang="en-US"/>
              <a:t>They must conform to a publication’s “view of reality,” of course.</a:t>
            </a:r>
          </a:p>
          <a:p>
            <a:r>
              <a:rPr lang="en-US"/>
              <a:t>But they also deal with more specific considerations. </a:t>
            </a:r>
          </a:p>
        </p:txBody>
      </p:sp>
    </p:spTree>
    <p:extLst>
      <p:ext uri="{BB962C8B-B14F-4D97-AF65-F5344CB8AC3E}">
        <p14:creationId xmlns:p14="http://schemas.microsoft.com/office/powerpoint/2010/main" val="303586092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Legacy journalism and ads</a:t>
            </a:r>
          </a:p>
        </p:txBody>
      </p:sp>
      <p:sp>
        <p:nvSpPr>
          <p:cNvPr id="3" name="Content Placeholder 2"/>
          <p:cNvSpPr>
            <a:spLocks noGrp="1"/>
          </p:cNvSpPr>
          <p:nvPr>
            <p:ph idx="1"/>
          </p:nvPr>
        </p:nvSpPr>
        <p:spPr/>
        <p:txBody>
          <a:bodyPr/>
          <a:lstStyle/>
          <a:p>
            <a:r>
              <a:rPr lang="en-US"/>
              <a:t>First let’s consider the case of the large legacy journalism operations—the daily newspapers.</a:t>
            </a:r>
          </a:p>
          <a:p>
            <a:r>
              <a:rPr lang="en-US"/>
              <a:t>Most quality dailies of any size separate their advertising division from their editorial division.</a:t>
            </a:r>
          </a:p>
          <a:p>
            <a:r>
              <a:rPr lang="en-US"/>
              <a:t>And that means literally separate—on a different floor, or behind a different wall.</a:t>
            </a:r>
          </a:p>
          <a:p>
            <a:r>
              <a:rPr lang="en-US"/>
              <a:t>Advertising staff request nothing from journalists. Editors would be insulted if they did.</a:t>
            </a:r>
          </a:p>
        </p:txBody>
      </p:sp>
    </p:spTree>
    <p:extLst>
      <p:ext uri="{BB962C8B-B14F-4D97-AF65-F5344CB8AC3E}">
        <p14:creationId xmlns:p14="http://schemas.microsoft.com/office/powerpoint/2010/main" val="194069445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Advertising influence</a:t>
            </a:r>
          </a:p>
        </p:txBody>
      </p:sp>
      <p:sp>
        <p:nvSpPr>
          <p:cNvPr id="3" name="Content Placeholder 2"/>
          <p:cNvSpPr>
            <a:spLocks noGrp="1"/>
          </p:cNvSpPr>
          <p:nvPr>
            <p:ph idx="1"/>
          </p:nvPr>
        </p:nvSpPr>
        <p:spPr/>
        <p:txBody>
          <a:bodyPr/>
          <a:lstStyle/>
          <a:p>
            <a:r>
              <a:rPr lang="en-US"/>
              <a:t>Advertisers may occasionally try pressuring editors at these newspapers, but they likely will not get very far.</a:t>
            </a:r>
          </a:p>
          <a:p>
            <a:r>
              <a:rPr lang="en-US"/>
              <a:t>This is a matter of journalism ethics. But it’s also a matter of power—on large media operations, traditionally the advertisers needed the publications more than the publications needed the advertisers.</a:t>
            </a:r>
          </a:p>
          <a:p>
            <a:r>
              <a:rPr lang="en-US"/>
              <a:t>The balance of power tilted toward the media.</a:t>
            </a:r>
          </a:p>
        </p:txBody>
      </p:sp>
    </p:spTree>
    <p:extLst>
      <p:ext uri="{BB962C8B-B14F-4D97-AF65-F5344CB8AC3E}">
        <p14:creationId xmlns:p14="http://schemas.microsoft.com/office/powerpoint/2010/main" val="250251337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Advertising power and change</a:t>
            </a:r>
          </a:p>
        </p:txBody>
      </p:sp>
      <p:sp>
        <p:nvSpPr>
          <p:cNvPr id="3" name="Content Placeholder 2"/>
          <p:cNvSpPr>
            <a:spLocks noGrp="1"/>
          </p:cNvSpPr>
          <p:nvPr>
            <p:ph idx="1"/>
          </p:nvPr>
        </p:nvSpPr>
        <p:spPr/>
        <p:txBody>
          <a:bodyPr/>
          <a:lstStyle/>
          <a:p>
            <a:r>
              <a:rPr lang="en-US"/>
              <a:t>That does not, however, seem to be so true today. A few of the largest metro dailies in the United States have actually gone out of business.</a:t>
            </a:r>
          </a:p>
          <a:p>
            <a:r>
              <a:rPr lang="en-US"/>
              <a:t>Others are trying to predict their future, as the old profit model based on advertising ratio seems to be breaking down.</a:t>
            </a:r>
          </a:p>
          <a:p>
            <a:r>
              <a:rPr lang="en-US"/>
              <a:t>Still, however, journalists of integrity working on larger operations see little influence from advertisers.</a:t>
            </a:r>
          </a:p>
        </p:txBody>
      </p:sp>
    </p:spTree>
    <p:extLst>
      <p:ext uri="{BB962C8B-B14F-4D97-AF65-F5344CB8AC3E}">
        <p14:creationId xmlns:p14="http://schemas.microsoft.com/office/powerpoint/2010/main" val="21933252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Advertisers and smaller pubs</a:t>
            </a:r>
          </a:p>
        </p:txBody>
      </p:sp>
      <p:sp>
        <p:nvSpPr>
          <p:cNvPr id="3" name="Content Placeholder 2"/>
          <p:cNvSpPr>
            <a:spLocks noGrp="1"/>
          </p:cNvSpPr>
          <p:nvPr>
            <p:ph idx="1"/>
          </p:nvPr>
        </p:nvSpPr>
        <p:spPr/>
        <p:txBody>
          <a:bodyPr/>
          <a:lstStyle/>
          <a:p>
            <a:r>
              <a:rPr lang="en-US"/>
              <a:t>The influence of advertisers on smaller publications may be dramatically different.</a:t>
            </a:r>
          </a:p>
          <a:p>
            <a:r>
              <a:rPr lang="en-US"/>
              <a:t>Small-town newspaper editors know the loss of just a few big advertisers will spell doom for their company.</a:t>
            </a:r>
          </a:p>
          <a:p>
            <a:r>
              <a:rPr lang="en-US"/>
              <a:t>So advertisers are accommodated whenever possible. If an advertiser wants to see a reporter out covering its new products or new plant, you can bet someone will be there.</a:t>
            </a:r>
          </a:p>
        </p:txBody>
      </p:sp>
    </p:spTree>
    <p:extLst>
      <p:ext uri="{BB962C8B-B14F-4D97-AF65-F5344CB8AC3E}">
        <p14:creationId xmlns:p14="http://schemas.microsoft.com/office/powerpoint/2010/main" val="361400563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Advertisers and magazines</a:t>
            </a:r>
          </a:p>
        </p:txBody>
      </p:sp>
      <p:sp>
        <p:nvSpPr>
          <p:cNvPr id="3" name="Content Placeholder 2"/>
          <p:cNvSpPr>
            <a:spLocks noGrp="1"/>
          </p:cNvSpPr>
          <p:nvPr>
            <p:ph idx="1"/>
          </p:nvPr>
        </p:nvSpPr>
        <p:spPr/>
        <p:txBody>
          <a:bodyPr/>
          <a:lstStyle/>
          <a:p>
            <a:r>
              <a:rPr lang="en-US"/>
              <a:t>Advertisers’ influence on mass media goes beyond this obvious news influence on smaller pubs.</a:t>
            </a:r>
          </a:p>
          <a:p>
            <a:r>
              <a:rPr lang="en-US"/>
              <a:t>Magazines typically have maintained a more porous wall between advertising and editorial.</a:t>
            </a:r>
          </a:p>
          <a:p>
            <a:r>
              <a:rPr lang="en-US"/>
              <a:t>Advertisers likely influence story choice and placement on many smaller magazines.</a:t>
            </a:r>
          </a:p>
          <a:p>
            <a:r>
              <a:rPr lang="en-US"/>
              <a:t>Magazines will sometimes offer a feature article in return for buying advertising space.</a:t>
            </a:r>
          </a:p>
        </p:txBody>
      </p:sp>
    </p:spTree>
    <p:extLst>
      <p:ext uri="{BB962C8B-B14F-4D97-AF65-F5344CB8AC3E}">
        <p14:creationId xmlns:p14="http://schemas.microsoft.com/office/powerpoint/2010/main" val="200984510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Special publications</a:t>
            </a:r>
          </a:p>
        </p:txBody>
      </p:sp>
      <p:sp>
        <p:nvSpPr>
          <p:cNvPr id="3" name="Content Placeholder 2"/>
          <p:cNvSpPr>
            <a:spLocks noGrp="1"/>
          </p:cNvSpPr>
          <p:nvPr>
            <p:ph idx="1"/>
          </p:nvPr>
        </p:nvSpPr>
        <p:spPr/>
        <p:txBody>
          <a:bodyPr/>
          <a:lstStyle/>
          <a:p>
            <a:r>
              <a:rPr lang="en-US"/>
              <a:t>Advertisers also are accommodated through production of special sections or feature publications.</a:t>
            </a:r>
          </a:p>
          <a:p>
            <a:r>
              <a:rPr lang="en-US"/>
              <a:t>Newspapers in particular earn money by producing popular special sections on topics such as weddings, sports, fitness, travel, car care, etc.</a:t>
            </a:r>
          </a:p>
          <a:p>
            <a:r>
              <a:rPr lang="en-US"/>
              <a:t>These consist of light feature stories, but are primarily sold as vehicles for advertizers.</a:t>
            </a:r>
          </a:p>
          <a:p>
            <a:r>
              <a:rPr lang="en-US"/>
              <a:t>Not unethical—but you won’t find hard-hitting investigative pieces in such places.</a:t>
            </a:r>
          </a:p>
        </p:txBody>
      </p:sp>
    </p:spTree>
    <p:extLst>
      <p:ext uri="{BB962C8B-B14F-4D97-AF65-F5344CB8AC3E}">
        <p14:creationId xmlns:p14="http://schemas.microsoft.com/office/powerpoint/2010/main" val="120798079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Publisher’s traditions</a:t>
            </a:r>
          </a:p>
        </p:txBody>
      </p:sp>
      <p:sp>
        <p:nvSpPr>
          <p:cNvPr id="3" name="Content Placeholder 2"/>
          <p:cNvSpPr>
            <a:spLocks noGrp="1"/>
          </p:cNvSpPr>
          <p:nvPr>
            <p:ph idx="1"/>
          </p:nvPr>
        </p:nvSpPr>
        <p:spPr/>
        <p:txBody>
          <a:bodyPr/>
          <a:lstStyle/>
          <a:p>
            <a:r>
              <a:rPr lang="en-US"/>
              <a:t>Editors also are constrained by a publication’s traditions—newspapers in particular are tradition-bound, ironic considering they are renewed every day.</a:t>
            </a:r>
          </a:p>
          <a:p>
            <a:r>
              <a:rPr lang="en-US"/>
              <a:t>A publication may publish, say, square dance news because they always have done that. </a:t>
            </a:r>
          </a:p>
          <a:p>
            <a:r>
              <a:rPr lang="en-US"/>
              <a:t>Perhaps they never publish wedding photos, because they never have.</a:t>
            </a:r>
          </a:p>
          <a:p>
            <a:r>
              <a:rPr lang="en-US"/>
              <a:t>Sometimes these traditions are unwritten—but an editor needs to know them.</a:t>
            </a:r>
          </a:p>
        </p:txBody>
      </p:sp>
    </p:spTree>
    <p:extLst>
      <p:ext uri="{BB962C8B-B14F-4D97-AF65-F5344CB8AC3E}">
        <p14:creationId xmlns:p14="http://schemas.microsoft.com/office/powerpoint/2010/main" val="122138944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Publisher’s bias</a:t>
            </a:r>
          </a:p>
        </p:txBody>
      </p:sp>
      <p:sp>
        <p:nvSpPr>
          <p:cNvPr id="3" name="Content Placeholder 2"/>
          <p:cNvSpPr>
            <a:spLocks noGrp="1"/>
          </p:cNvSpPr>
          <p:nvPr>
            <p:ph idx="1"/>
          </p:nvPr>
        </p:nvSpPr>
        <p:spPr/>
        <p:txBody>
          <a:bodyPr/>
          <a:lstStyle/>
          <a:p>
            <a:r>
              <a:rPr lang="en-US"/>
              <a:t>We know most publications have a publisher—that is, a person who runs the show, and probably is part owner of the operation.</a:t>
            </a:r>
          </a:p>
          <a:p>
            <a:r>
              <a:rPr lang="en-US"/>
              <a:t>That person may carefully avoid any appearance of bias by staying out of the editorial operation.</a:t>
            </a:r>
          </a:p>
          <a:p>
            <a:r>
              <a:rPr lang="en-US"/>
              <a:t>Or not. Even if she does, editors know what the publisher does and does not like.</a:t>
            </a:r>
          </a:p>
          <a:p>
            <a:r>
              <a:rPr lang="en-US"/>
              <a:t>If, for example, the publisher hates cats, well, you won’t see a lot of cat pictures published. </a:t>
            </a:r>
          </a:p>
        </p:txBody>
      </p:sp>
    </p:spTree>
    <p:extLst>
      <p:ext uri="{BB962C8B-B14F-4D97-AF65-F5344CB8AC3E}">
        <p14:creationId xmlns:p14="http://schemas.microsoft.com/office/powerpoint/2010/main" val="24593214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Editor’s prejudices</a:t>
            </a:r>
          </a:p>
        </p:txBody>
      </p:sp>
      <p:sp>
        <p:nvSpPr>
          <p:cNvPr id="3" name="Content Placeholder 2"/>
          <p:cNvSpPr>
            <a:spLocks noGrp="1"/>
          </p:cNvSpPr>
          <p:nvPr>
            <p:ph idx="1"/>
          </p:nvPr>
        </p:nvSpPr>
        <p:spPr/>
        <p:txBody>
          <a:bodyPr/>
          <a:lstStyle/>
          <a:p>
            <a:r>
              <a:rPr lang="en-US"/>
              <a:t>Perhaps most insidious is the bias from inside.</a:t>
            </a:r>
          </a:p>
          <a:p>
            <a:r>
              <a:rPr lang="en-US"/>
              <a:t>All of us have opinions about pretty much everything.</a:t>
            </a:r>
          </a:p>
          <a:p>
            <a:r>
              <a:rPr lang="en-US"/>
              <a:t>Research shows that more often than not those opinions are based on emotion, childhood experience, influence of relataives and friends—but not on evidence or reason, alas.</a:t>
            </a:r>
          </a:p>
        </p:txBody>
      </p:sp>
    </p:spTree>
    <p:extLst>
      <p:ext uri="{BB962C8B-B14F-4D97-AF65-F5344CB8AC3E}">
        <p14:creationId xmlns:p14="http://schemas.microsoft.com/office/powerpoint/2010/main" val="2717263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Editor’s prejudice</a:t>
            </a:r>
          </a:p>
        </p:txBody>
      </p:sp>
      <p:sp>
        <p:nvSpPr>
          <p:cNvPr id="3" name="Content Placeholder 2"/>
          <p:cNvSpPr>
            <a:spLocks noGrp="1"/>
          </p:cNvSpPr>
          <p:nvPr>
            <p:ph idx="1"/>
          </p:nvPr>
        </p:nvSpPr>
        <p:spPr/>
        <p:txBody>
          <a:bodyPr/>
          <a:lstStyle/>
          <a:p>
            <a:r>
              <a:rPr lang="en-US"/>
              <a:t>I hope we, on the other hand, form our opinions based on reason and evidence.</a:t>
            </a:r>
          </a:p>
          <a:p>
            <a:r>
              <a:rPr lang="en-US"/>
              <a:t>But probably we can’t do that for all of them.</a:t>
            </a:r>
          </a:p>
          <a:p>
            <a:r>
              <a:rPr lang="en-US"/>
              <a:t>In fact, we might not even know our biases. Perhaps we’ve never examined them.</a:t>
            </a:r>
          </a:p>
          <a:p>
            <a:r>
              <a:rPr lang="en-US"/>
              <a:t>What happens when an editor is influenced by unconscious bias?</a:t>
            </a:r>
          </a:p>
        </p:txBody>
      </p:sp>
    </p:spTree>
    <p:extLst>
      <p:ext uri="{BB962C8B-B14F-4D97-AF65-F5344CB8AC3E}">
        <p14:creationId xmlns:p14="http://schemas.microsoft.com/office/powerpoint/2010/main" val="317304185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Space</a:t>
            </a:r>
          </a:p>
        </p:txBody>
      </p:sp>
      <p:sp>
        <p:nvSpPr>
          <p:cNvPr id="3" name="Content Placeholder 2"/>
          <p:cNvSpPr>
            <a:spLocks noGrp="1"/>
          </p:cNvSpPr>
          <p:nvPr>
            <p:ph idx="1"/>
          </p:nvPr>
        </p:nvSpPr>
        <p:spPr/>
        <p:txBody>
          <a:bodyPr/>
          <a:lstStyle/>
          <a:p>
            <a:r>
              <a:rPr lang="en-US"/>
              <a:t>For editors dealing with publications as well as websites—that is, most of them—space is a major constraint.</a:t>
            </a:r>
          </a:p>
          <a:p>
            <a:r>
              <a:rPr lang="en-US"/>
              <a:t>Usually an editor has too little space to work with.</a:t>
            </a:r>
          </a:p>
          <a:p>
            <a:r>
              <a:rPr lang="en-US"/>
              <a:t>Possibly, however, she may have too much.</a:t>
            </a:r>
          </a:p>
        </p:txBody>
      </p:sp>
    </p:spTree>
    <p:extLst>
      <p:ext uri="{BB962C8B-B14F-4D97-AF65-F5344CB8AC3E}">
        <p14:creationId xmlns:p14="http://schemas.microsoft.com/office/powerpoint/2010/main" val="197714051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Bias and editing</a:t>
            </a:r>
          </a:p>
        </p:txBody>
      </p:sp>
      <p:sp>
        <p:nvSpPr>
          <p:cNvPr id="3" name="Content Placeholder 2"/>
          <p:cNvSpPr>
            <a:spLocks noGrp="1"/>
          </p:cNvSpPr>
          <p:nvPr>
            <p:ph idx="1"/>
          </p:nvPr>
        </p:nvSpPr>
        <p:spPr/>
        <p:txBody>
          <a:bodyPr/>
          <a:lstStyle/>
          <a:p>
            <a:r>
              <a:rPr lang="en-US"/>
              <a:t>Sometimes the editor responds by selecting and displaying material based on subtle bias.</a:t>
            </a:r>
          </a:p>
          <a:p>
            <a:r>
              <a:rPr lang="en-US"/>
              <a:t>For example, an editor may be prejudiced against Native Americans.</a:t>
            </a:r>
          </a:p>
          <a:p>
            <a:r>
              <a:rPr lang="en-US"/>
              <a:t>He may respond by downplaying or ignoring news of Native Americans, or focusing only on the negative news that confirms his bias.</a:t>
            </a:r>
          </a:p>
        </p:txBody>
      </p:sp>
    </p:spTree>
    <p:extLst>
      <p:ext uri="{BB962C8B-B14F-4D97-AF65-F5344CB8AC3E}">
        <p14:creationId xmlns:p14="http://schemas.microsoft.com/office/powerpoint/2010/main" val="50856257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Editors and bias</a:t>
            </a:r>
          </a:p>
        </p:txBody>
      </p:sp>
      <p:sp>
        <p:nvSpPr>
          <p:cNvPr id="3" name="Content Placeholder 2"/>
          <p:cNvSpPr>
            <a:spLocks noGrp="1"/>
          </p:cNvSpPr>
          <p:nvPr>
            <p:ph idx="1"/>
          </p:nvPr>
        </p:nvSpPr>
        <p:spPr/>
        <p:txBody>
          <a:bodyPr/>
          <a:lstStyle/>
          <a:p>
            <a:r>
              <a:rPr lang="en-US"/>
              <a:t>How can a fair, ethical editor respond to his own bias?</a:t>
            </a:r>
          </a:p>
          <a:p>
            <a:r>
              <a:rPr lang="en-US"/>
              <a:t>First, she needs to carefully examine and acknowledge them. </a:t>
            </a:r>
          </a:p>
          <a:p>
            <a:r>
              <a:rPr lang="en-US"/>
              <a:t>Is she politically liberal or conservative? On what side does she fall regarding controversial issues?</a:t>
            </a:r>
          </a:p>
        </p:txBody>
      </p:sp>
    </p:spTree>
    <p:extLst>
      <p:ext uri="{BB962C8B-B14F-4D97-AF65-F5344CB8AC3E}">
        <p14:creationId xmlns:p14="http://schemas.microsoft.com/office/powerpoint/2010/main" val="60729033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Responding to bias</a:t>
            </a:r>
          </a:p>
        </p:txBody>
      </p:sp>
      <p:sp>
        <p:nvSpPr>
          <p:cNvPr id="3" name="Content Placeholder 2"/>
          <p:cNvSpPr>
            <a:spLocks noGrp="1"/>
          </p:cNvSpPr>
          <p:nvPr>
            <p:ph idx="1"/>
          </p:nvPr>
        </p:nvSpPr>
        <p:spPr/>
        <p:txBody>
          <a:bodyPr/>
          <a:lstStyle/>
          <a:p>
            <a:r>
              <a:rPr lang="en-US"/>
              <a:t>Acknowledging bias is the first step to editing based on this knowledge.</a:t>
            </a:r>
          </a:p>
          <a:p>
            <a:r>
              <a:rPr lang="en-US"/>
              <a:t>The second step is to plan a response should the issue come up.</a:t>
            </a:r>
          </a:p>
          <a:p>
            <a:r>
              <a:rPr lang="en-US"/>
              <a:t>Will the editor make a decision himself? Ask for input? Ask someone else to decide? Or even give more emphasis to the side he opposes, to counteract his bias?</a:t>
            </a:r>
          </a:p>
        </p:txBody>
      </p:sp>
    </p:spTree>
    <p:extLst>
      <p:ext uri="{BB962C8B-B14F-4D97-AF65-F5344CB8AC3E}">
        <p14:creationId xmlns:p14="http://schemas.microsoft.com/office/powerpoint/2010/main" val="226815828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Determining space</a:t>
            </a:r>
          </a:p>
        </p:txBody>
      </p:sp>
      <p:sp>
        <p:nvSpPr>
          <p:cNvPr id="3" name="Content Placeholder 2"/>
          <p:cNvSpPr>
            <a:spLocks noGrp="1"/>
          </p:cNvSpPr>
          <p:nvPr>
            <p:ph idx="1"/>
          </p:nvPr>
        </p:nvSpPr>
        <p:spPr/>
        <p:txBody>
          <a:bodyPr/>
          <a:lstStyle/>
          <a:p>
            <a:r>
              <a:rPr lang="en-US"/>
              <a:t>Editors of most commercial publications do not make decision regarding space.</a:t>
            </a:r>
          </a:p>
          <a:p>
            <a:r>
              <a:rPr lang="en-US"/>
              <a:t>Space is determined by the business office.</a:t>
            </a:r>
          </a:p>
          <a:p>
            <a:r>
              <a:rPr lang="en-US"/>
              <a:t>It’s usually based on a formula considering all costs of the operation.</a:t>
            </a:r>
          </a:p>
          <a:p>
            <a:r>
              <a:rPr lang="en-US"/>
              <a:t>In legacy media, most of that cost is paid by advertising.</a:t>
            </a:r>
          </a:p>
        </p:txBody>
      </p:sp>
    </p:spTree>
    <p:extLst>
      <p:ext uri="{BB962C8B-B14F-4D97-AF65-F5344CB8AC3E}">
        <p14:creationId xmlns:p14="http://schemas.microsoft.com/office/powerpoint/2010/main" val="109899596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Advertising and space</a:t>
            </a:r>
          </a:p>
        </p:txBody>
      </p:sp>
      <p:sp>
        <p:nvSpPr>
          <p:cNvPr id="3" name="Content Placeholder 2"/>
          <p:cNvSpPr>
            <a:spLocks noGrp="1"/>
          </p:cNvSpPr>
          <p:nvPr>
            <p:ph idx="1"/>
          </p:nvPr>
        </p:nvSpPr>
        <p:spPr/>
        <p:txBody>
          <a:bodyPr/>
          <a:lstStyle/>
          <a:p>
            <a:r>
              <a:rPr lang="en-US"/>
              <a:t>Because the traditional formula requires advertising to pay for a publication, the business office calculates the amount needed to cover costs and profit.</a:t>
            </a:r>
          </a:p>
          <a:p>
            <a:r>
              <a:rPr lang="en-US"/>
              <a:t>That provides a ratio, called the advertising ratio.</a:t>
            </a:r>
          </a:p>
          <a:p>
            <a:r>
              <a:rPr lang="en-US"/>
              <a:t>The ad ratio dictates how much space an editor will have to work with.</a:t>
            </a:r>
          </a:p>
        </p:txBody>
      </p:sp>
    </p:spTree>
    <p:extLst>
      <p:ext uri="{BB962C8B-B14F-4D97-AF65-F5344CB8AC3E}">
        <p14:creationId xmlns:p14="http://schemas.microsoft.com/office/powerpoint/2010/main" val="23434051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Ad ratio</a:t>
            </a:r>
          </a:p>
        </p:txBody>
      </p:sp>
      <p:sp>
        <p:nvSpPr>
          <p:cNvPr id="3" name="Content Placeholder 2"/>
          <p:cNvSpPr>
            <a:spLocks noGrp="1"/>
          </p:cNvSpPr>
          <p:nvPr>
            <p:ph idx="1"/>
          </p:nvPr>
        </p:nvSpPr>
        <p:spPr/>
        <p:txBody>
          <a:bodyPr/>
          <a:lstStyle/>
          <a:p>
            <a:r>
              <a:rPr lang="en-US"/>
              <a:t>Many news-based publications, for example, set an ad ratio at about 50 percent. That means 50 percent of the space available must contain advertising.</a:t>
            </a:r>
          </a:p>
          <a:p>
            <a:r>
              <a:rPr lang="en-US"/>
              <a:t>What’s left over after the ads are placed is available to editors.</a:t>
            </a:r>
          </a:p>
          <a:p>
            <a:r>
              <a:rPr lang="en-US"/>
              <a:t>The advertising always goes in first—because someone’s paying for it!</a:t>
            </a:r>
          </a:p>
        </p:txBody>
      </p:sp>
    </p:spTree>
    <p:extLst>
      <p:ext uri="{BB962C8B-B14F-4D97-AF65-F5344CB8AC3E}">
        <p14:creationId xmlns:p14="http://schemas.microsoft.com/office/powerpoint/2010/main" val="371892232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Ad ratio day to day</a:t>
            </a:r>
          </a:p>
        </p:txBody>
      </p:sp>
      <p:sp>
        <p:nvSpPr>
          <p:cNvPr id="3" name="Content Placeholder 2"/>
          <p:cNvSpPr>
            <a:spLocks noGrp="1"/>
          </p:cNvSpPr>
          <p:nvPr>
            <p:ph idx="1"/>
          </p:nvPr>
        </p:nvSpPr>
        <p:spPr/>
        <p:txBody>
          <a:bodyPr/>
          <a:lstStyle/>
          <a:p>
            <a:r>
              <a:rPr lang="en-US"/>
              <a:t>The number of pages changes depending on how well the advertising staff did their work.</a:t>
            </a:r>
          </a:p>
          <a:p>
            <a:r>
              <a:rPr lang="en-US"/>
              <a:t>For example, if the ad staff had a really good week, the editor will have plenty of space—maybe too much.</a:t>
            </a:r>
          </a:p>
          <a:p>
            <a:r>
              <a:rPr lang="en-US"/>
              <a:t>On the other hand, if ad sales were slack, the editor will find less space.</a:t>
            </a:r>
          </a:p>
          <a:p>
            <a:r>
              <a:rPr lang="en-US"/>
              <a:t>The ad ratio explains why most mass media publications change in page size from issue to issue.</a:t>
            </a:r>
          </a:p>
        </p:txBody>
      </p:sp>
    </p:spTree>
    <p:extLst>
      <p:ext uri="{BB962C8B-B14F-4D97-AF65-F5344CB8AC3E}">
        <p14:creationId xmlns:p14="http://schemas.microsoft.com/office/powerpoint/2010/main" val="262612436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Available space</a:t>
            </a:r>
          </a:p>
        </p:txBody>
      </p:sp>
      <p:sp>
        <p:nvSpPr>
          <p:cNvPr id="3" name="Content Placeholder 2"/>
          <p:cNvSpPr>
            <a:spLocks noGrp="1"/>
          </p:cNvSpPr>
          <p:nvPr>
            <p:ph idx="1"/>
          </p:nvPr>
        </p:nvSpPr>
        <p:spPr/>
        <p:txBody>
          <a:bodyPr/>
          <a:lstStyle/>
          <a:p>
            <a:r>
              <a:rPr lang="en-US"/>
              <a:t>Number of pages generally has little to do with amount of copy an editor has available. It’s based on advertising.</a:t>
            </a:r>
          </a:p>
          <a:p>
            <a:r>
              <a:rPr lang="en-US"/>
              <a:t>So what this means practically for us on the editorial side is that even if we have a day packed with story options, if the ad staff didn’t sell enough papers, we’re stuck.</a:t>
            </a:r>
          </a:p>
          <a:p>
            <a:r>
              <a:rPr lang="en-US"/>
              <a:t>We end up throwing away a lot that just won’t fit.</a:t>
            </a:r>
          </a:p>
        </p:txBody>
      </p:sp>
    </p:spTree>
    <p:extLst>
      <p:ext uri="{BB962C8B-B14F-4D97-AF65-F5344CB8AC3E}">
        <p14:creationId xmlns:p14="http://schemas.microsoft.com/office/powerpoint/2010/main" val="106085124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Lots of space</a:t>
            </a:r>
          </a:p>
        </p:txBody>
      </p:sp>
      <p:sp>
        <p:nvSpPr>
          <p:cNvPr id="3" name="Content Placeholder 2"/>
          <p:cNvSpPr>
            <a:spLocks noGrp="1"/>
          </p:cNvSpPr>
          <p:nvPr>
            <p:ph idx="1"/>
          </p:nvPr>
        </p:nvSpPr>
        <p:spPr/>
        <p:txBody>
          <a:bodyPr/>
          <a:lstStyle/>
          <a:p>
            <a:r>
              <a:rPr lang="en-US"/>
              <a:t>On the other hand, the editor may face a really big issue, lots of space—and a comparatively slow news day.</a:t>
            </a:r>
          </a:p>
          <a:p>
            <a:r>
              <a:rPr lang="en-US"/>
              <a:t>What now? Stories that might not have been published end up in the publication. Photos might be bigger, and more abundant.</a:t>
            </a:r>
          </a:p>
          <a:p>
            <a:r>
              <a:rPr lang="en-US"/>
              <a:t>Most editors save “evergreen” (no time element) stories for slow news days.</a:t>
            </a:r>
          </a:p>
          <a:p>
            <a:r>
              <a:rPr lang="en-US"/>
              <a:t>Sometimes they’ll rely on unpaid “house ads,” such as a promotion: “Read the </a:t>
            </a:r>
            <a:r>
              <a:rPr lang="en-US" i="1"/>
              <a:t>Blab</a:t>
            </a:r>
            <a:r>
              <a:rPr lang="en-US"/>
              <a:t> every day!” </a:t>
            </a:r>
          </a:p>
        </p:txBody>
      </p:sp>
    </p:spTree>
    <p:extLst>
      <p:ext uri="{BB962C8B-B14F-4D97-AF65-F5344CB8AC3E}">
        <p14:creationId xmlns:p14="http://schemas.microsoft.com/office/powerpoint/2010/main" val="1417146106"/>
      </p:ext>
    </p:extLst>
  </p:cSld>
  <p:clrMapOvr>
    <a:masterClrMapping/>
  </p:clrMapOvr>
</p:sld>
</file>

<file path=ppt/theme/theme1.xml><?xml version="1.0" encoding="utf-8"?>
<a:theme xmlns:a="http://schemas.openxmlformats.org/drawingml/2006/main" name="Perception">
  <a:themeElements>
    <a:clrScheme name="Perception">
      <a:dk1>
        <a:sysClr val="windowText" lastClr="000000"/>
      </a:dk1>
      <a:lt1>
        <a:sysClr val="window" lastClr="FFFFFF"/>
      </a:lt1>
      <a:dk2>
        <a:srgbClr val="333333"/>
      </a:dk2>
      <a:lt2>
        <a:srgbClr val="BBC0AC"/>
      </a:lt2>
      <a:accent1>
        <a:srgbClr val="A2C816"/>
      </a:accent1>
      <a:accent2>
        <a:srgbClr val="E07602"/>
      </a:accent2>
      <a:accent3>
        <a:srgbClr val="E4C402"/>
      </a:accent3>
      <a:accent4>
        <a:srgbClr val="7DC1EF"/>
      </a:accent4>
      <a:accent5>
        <a:srgbClr val="21449B"/>
      </a:accent5>
      <a:accent6>
        <a:srgbClr val="A2B170"/>
      </a:accent6>
      <a:hlink>
        <a:srgbClr val="8DA440"/>
      </a:hlink>
      <a:folHlink>
        <a:srgbClr val="4C4F3F"/>
      </a:folHlink>
    </a:clrScheme>
    <a:fontScheme name="Perception">
      <a:majorFont>
        <a:latin typeface="Century Gothic"/>
        <a:ea typeface=""/>
        <a:cs typeface=""/>
        <a:font script="Jpan" typeface="メイリオ"/>
      </a:majorFont>
      <a:minorFont>
        <a:latin typeface="Century Gothic"/>
        <a:ea typeface=""/>
        <a:cs typeface=""/>
        <a:font script="Jpan" typeface="メイリオ"/>
      </a:minorFont>
    </a:fontScheme>
    <a:fmtScheme name="Perception">
      <a:fillStyleLst>
        <a:solidFill>
          <a:schemeClr val="phClr"/>
        </a:solidFill>
        <a:solidFill>
          <a:schemeClr val="phClr">
            <a:shade val="90000"/>
          </a:schemeClr>
        </a:solidFill>
        <a:solidFill>
          <a:schemeClr val="phClr">
            <a:shade val="80000"/>
          </a:schemeClr>
        </a:solidFill>
      </a:fillStyleLst>
      <a:lnStyleLst>
        <a:ln w="12700" cap="flat" cmpd="sng" algn="ctr">
          <a:solidFill>
            <a:schemeClr val="phClr">
              <a:satMod val="105000"/>
            </a:schemeClr>
          </a:solidFill>
          <a:prstDash val="solid"/>
        </a:ln>
        <a:ln w="25400" cap="flat" cmpd="sng" algn="ctr">
          <a:solidFill>
            <a:schemeClr val="phClr"/>
          </a:solidFill>
          <a:prstDash val="solid"/>
        </a:ln>
        <a:ln w="25400" cap="flat" cmpd="sng" algn="ctr">
          <a:solidFill>
            <a:schemeClr val="phClr">
              <a:alpha val="80000"/>
            </a:schemeClr>
          </a:solidFill>
          <a:prstDash val="solid"/>
        </a:ln>
      </a:lnStyleLst>
      <a:effectStyleLst>
        <a:effectStyle>
          <a:effectLst/>
        </a:effectStyle>
        <a:effectStyle>
          <a:effectLst/>
          <a:scene3d>
            <a:camera prst="obliqueTopRight"/>
            <a:lightRig rig="threePt" dir="tl"/>
          </a:scene3d>
          <a:sp3d>
            <a:bevelT w="25400" h="25400"/>
          </a:sp3d>
        </a:effectStyle>
        <a:effectStyle>
          <a:effectLst/>
          <a:scene3d>
            <a:camera prst="perspectiveFront" fov="4200000"/>
            <a:lightRig rig="balanced" dir="tl">
              <a:rot lat="0" lon="0" rev="18600000"/>
            </a:lightRig>
          </a:scene3d>
          <a:sp3d prstMaterial="metal">
            <a:bevelT w="63500" h="50800" prst="angle"/>
          </a:sp3d>
        </a:effectStyle>
      </a:effectStyleLst>
      <a:bgFillStyleLst>
        <a:solidFill>
          <a:schemeClr val="phClr">
            <a:tint val="90000"/>
          </a:schemeClr>
        </a:solidFill>
        <a:solidFill>
          <a:schemeClr val="phClr">
            <a:tint val="50000"/>
          </a:schemeClr>
        </a:solidFill>
        <a:solidFill>
          <a:schemeClr val="phClr">
            <a:shade val="60000"/>
          </a:schemeClr>
        </a:soli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Perception.thmx</Template>
  <TotalTime>176</TotalTime>
  <Words>2079</Words>
  <Application>Microsoft Macintosh PowerPoint</Application>
  <PresentationFormat>On-screen Show (4:3)</PresentationFormat>
  <Paragraphs>135</Paragraphs>
  <Slides>32</Slides>
  <Notes>0</Notes>
  <HiddenSlides>0</HiddenSlides>
  <MMClips>0</MMClips>
  <ScaleCrop>false</ScaleCrop>
  <HeadingPairs>
    <vt:vector size="4" baseType="variant">
      <vt:variant>
        <vt:lpstr>Theme</vt:lpstr>
      </vt:variant>
      <vt:variant>
        <vt:i4>1</vt:i4>
      </vt:variant>
      <vt:variant>
        <vt:lpstr>Slide Titles</vt:lpstr>
      </vt:variant>
      <vt:variant>
        <vt:i4>32</vt:i4>
      </vt:variant>
    </vt:vector>
  </HeadingPairs>
  <TitlesOfParts>
    <vt:vector size="33" baseType="lpstr">
      <vt:lpstr>Perception</vt:lpstr>
      <vt:lpstr>An editor’s constraints</vt:lpstr>
      <vt:lpstr>Influences on editors</vt:lpstr>
      <vt:lpstr>Space</vt:lpstr>
      <vt:lpstr>Determining space</vt:lpstr>
      <vt:lpstr>Advertising and space</vt:lpstr>
      <vt:lpstr>Ad ratio</vt:lpstr>
      <vt:lpstr>Ad ratio day to day</vt:lpstr>
      <vt:lpstr>Available space</vt:lpstr>
      <vt:lpstr>Lots of space</vt:lpstr>
      <vt:lpstr>Shoppers</vt:lpstr>
      <vt:lpstr>Section editors</vt:lpstr>
      <vt:lpstr>Getting more space</vt:lpstr>
      <vt:lpstr>Space and the Web</vt:lpstr>
      <vt:lpstr>Big publications</vt:lpstr>
      <vt:lpstr>News mix</vt:lpstr>
      <vt:lpstr>News mix</vt:lpstr>
      <vt:lpstr>Something for everybody</vt:lpstr>
      <vt:lpstr>Everything for everyone</vt:lpstr>
      <vt:lpstr>Pressure from advertisers</vt:lpstr>
      <vt:lpstr>Legacy journalism and ads</vt:lpstr>
      <vt:lpstr>Advertising influence</vt:lpstr>
      <vt:lpstr>Advertising power and change</vt:lpstr>
      <vt:lpstr>Advertisers and smaller pubs</vt:lpstr>
      <vt:lpstr>Advertisers and magazines</vt:lpstr>
      <vt:lpstr>Special publications</vt:lpstr>
      <vt:lpstr>Publisher’s traditions</vt:lpstr>
      <vt:lpstr>Publisher’s bias</vt:lpstr>
      <vt:lpstr>Editor’s prejudices</vt:lpstr>
      <vt:lpstr>Editor’s prejudice</vt:lpstr>
      <vt:lpstr>Bias and editing</vt:lpstr>
      <vt:lpstr>Editors and bias</vt:lpstr>
      <vt:lpstr>Responding to bias</vt:lpstr>
    </vt:vector>
  </TitlesOfParts>
  <Company>NDSU</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 editor’s constraints</dc:title>
  <dc:creator>Ross Collins</dc:creator>
  <cp:lastModifiedBy>Ross Collins</cp:lastModifiedBy>
  <cp:revision>17</cp:revision>
  <dcterms:created xsi:type="dcterms:W3CDTF">2013-01-15T16:26:04Z</dcterms:created>
  <dcterms:modified xsi:type="dcterms:W3CDTF">2013-01-17T16:57:30Z</dcterms:modified>
</cp:coreProperties>
</file>