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9F9A372-E174-4AFD-B971-4845492991B4}" type="datetimeFigureOut">
              <a:rPr lang="en-US" smtClean="0"/>
              <a:t>1/17/13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63A34C6-5280-458E-92A5-8374DEA65CE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OonDPGwAyfQ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VziDEBoD07c&amp;list=UU1MN7rBkZ0-q_ZJTOD1Ea-Q&amp;index=5&amp;feature=plcp" TargetMode="Externa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 err="1" smtClean="0"/>
              <a:t>Desk’ll</a:t>
            </a:r>
            <a:r>
              <a:rPr lang="en-US" dirty="0" smtClean="0"/>
              <a:t> Catch It”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Now you’re the desk.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ensure good leads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Snag ’</a:t>
            </a:r>
            <a:r>
              <a:rPr lang="en-US" dirty="0" err="1" smtClean="0"/>
              <a:t>em</a:t>
            </a:r>
            <a:r>
              <a:rPr lang="en-US" dirty="0" smtClean="0"/>
              <a:t> and drag ’</a:t>
            </a:r>
            <a:r>
              <a:rPr lang="en-US" dirty="0" err="1" smtClean="0"/>
              <a:t>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Fairness.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supervise writers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writers’ skills, motivate.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a view of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news mix based on publication’s view.</a:t>
            </a:r>
          </a:p>
          <a:p>
            <a:r>
              <a:rPr lang="en-US" dirty="0"/>
              <a:t>Monitor social media: trending, memes.</a:t>
            </a:r>
          </a:p>
          <a:p>
            <a:r>
              <a:rPr lang="en-US" dirty="0"/>
              <a:t>Consider SEO. Where do people find your content?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other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headlines.</a:t>
            </a:r>
          </a:p>
          <a:p>
            <a:r>
              <a:rPr lang="en-US" dirty="0" smtClean="0"/>
              <a:t>Choose illustrations, write </a:t>
            </a:r>
            <a:r>
              <a:rPr lang="en-US" dirty="0" err="1" smtClean="0"/>
              <a:t>cutlines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Make up pages.</a:t>
            </a:r>
          </a:p>
          <a:p>
            <a:r>
              <a:rPr lang="en-US" dirty="0"/>
              <a:t>Design multimedia: be a “storybuilder.”</a:t>
            </a:r>
            <a:endParaRPr lang="en-US" dirty="0" smtClean="0"/>
          </a:p>
          <a:p>
            <a:r>
              <a:rPr lang="en-US" dirty="0" smtClean="0"/>
              <a:t>Work with printers.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Consistency.</a:t>
            </a:r>
          </a:p>
          <a:p>
            <a:r>
              <a:rPr lang="en-US" dirty="0" smtClean="0"/>
              <a:t>Credibility.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publication is easier to read.</a:t>
            </a:r>
          </a:p>
          <a:p>
            <a:r>
              <a:rPr lang="en-US" dirty="0" smtClean="0"/>
              <a:t>Easier reading=easier understanding.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will believe your publication.</a:t>
            </a:r>
          </a:p>
          <a:p>
            <a:r>
              <a:rPr lang="en-US" dirty="0" smtClean="0"/>
              <a:t>Small “false” things harm your credibility.</a:t>
            </a:r>
          </a:p>
          <a:p>
            <a:r>
              <a:rPr lang="en-US" dirty="0" smtClean="0"/>
              <a:t>Major publications seldom have typos.</a:t>
            </a:r>
          </a:p>
          <a:p>
            <a:r>
              <a:rPr lang="en-US" dirty="0" smtClean="0"/>
              <a:t>Don’t believe </a:t>
            </a:r>
            <a:r>
              <a:rPr lang="en-US" err="1" smtClean="0"/>
              <a:t>me</a:t>
            </a:r>
            <a:r>
              <a:rPr lang="en-US" smtClean="0"/>
              <a:t>? </a:t>
            </a:r>
            <a:r>
              <a:rPr lang="en-US" smtClean="0">
                <a:hlinkClick r:id="rId2"/>
              </a:rPr>
              <a:t>Check </a:t>
            </a:r>
            <a:r>
              <a:rPr lang="en-US" dirty="0" smtClean="0">
                <a:hlinkClick r:id="rId2"/>
              </a:rPr>
              <a:t>out this.</a:t>
            </a:r>
            <a:endParaRPr lang="en-US" dirty="0" smtClean="0"/>
          </a:p>
          <a:p>
            <a:pPr marL="64008" indent="0">
              <a:buNone/>
            </a:pPr>
            <a:r>
              <a:rPr lang="en-US" sz="1400" dirty="0"/>
              <a:t>[http://www.youtube.com/watch?v=OonDPGwAyfQ</a:t>
            </a:r>
            <a:r>
              <a:rPr lang="en-US" dirty="0"/>
              <a:t>]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“view of reality” of a publication familiar to you?</a:t>
            </a:r>
          </a:p>
          <a:p>
            <a:r>
              <a:rPr lang="en-US" dirty="0" smtClean="0"/>
              <a:t>Finance/economy, sports, celebrities, small-town events, crime, etc?</a:t>
            </a:r>
          </a:p>
          <a:p>
            <a:r>
              <a:rPr lang="en-US" dirty="0" smtClean="0"/>
              <a:t>How does this compare/contrast to others?</a:t>
            </a:r>
          </a:p>
          <a:p>
            <a:r>
              <a:rPr lang="en-US" dirty="0" smtClean="0"/>
              <a:t>What would you not expect to see in this publication?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study editing?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Well, of course, because—it’s </a:t>
            </a:r>
            <a:r>
              <a:rPr lang="en-US" sz="2800">
                <a:hlinkClick r:id="rId2"/>
              </a:rPr>
              <a:t>DRAMATIC!</a:t>
            </a:r>
            <a:endParaRPr lang="en-US" sz="2800"/>
          </a:p>
          <a:p>
            <a:pPr marL="64008" indent="0">
              <a:buNone/>
            </a:pPr>
            <a:r>
              <a:rPr lang="en-US" sz="1400"/>
              <a:t>{http://www.youtube.com/watch?v=VziDEBoD07c&amp;list=UU1MN7rBkZ0-q_ZJTOD1Ea-Q&amp;index=5&amp;feature=plcp]</a:t>
            </a:r>
          </a:p>
        </p:txBody>
      </p:sp>
      <p:pic>
        <p:nvPicPr>
          <p:cNvPr id="4" name="Picture 3" descr="editingdram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590" y="2819400"/>
            <a:ext cx="5608210" cy="386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93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assure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Brittany Spears or Britney Spears?</a:t>
            </a:r>
          </a:p>
          <a:p>
            <a:r>
              <a:rPr lang="en-US" dirty="0" smtClean="0"/>
              <a:t>Jon </a:t>
            </a:r>
            <a:r>
              <a:rPr lang="en-US" dirty="0" err="1" smtClean="0"/>
              <a:t>Hoeven</a:t>
            </a:r>
            <a:r>
              <a:rPr lang="en-US" dirty="0" smtClean="0"/>
              <a:t> or John </a:t>
            </a:r>
            <a:r>
              <a:rPr lang="en-US" dirty="0" err="1" smtClean="0"/>
              <a:t>Hoeven</a:t>
            </a:r>
            <a:r>
              <a:rPr lang="en-US" dirty="0" smtClean="0"/>
              <a:t>?</a:t>
            </a:r>
          </a:p>
          <a:p>
            <a:r>
              <a:rPr lang="en-US" dirty="0"/>
              <a:t>Sanford Hospital or Sandford Hospital?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trim unnecessary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1.7 million words to 100,000.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fix grammar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can’t rely on spill chuck.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identify fact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Inconsistencies.</a:t>
            </a:r>
          </a:p>
          <a:p>
            <a:r>
              <a:rPr lang="en-US" dirty="0" smtClean="0"/>
              <a:t>Missing names.</a:t>
            </a:r>
          </a:p>
          <a:p>
            <a:r>
              <a:rPr lang="en-US" dirty="0" smtClean="0"/>
              <a:t>Unanswered questions.</a:t>
            </a:r>
          </a:p>
          <a:p>
            <a:r>
              <a:rPr lang="en-US" dirty="0"/>
              <a:t>“Use your BS detector.” –Editor</a:t>
            </a:r>
          </a:p>
          <a:p>
            <a:pPr marL="64008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keep consistent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Associated Press (AP) standard.</a:t>
            </a:r>
          </a:p>
          <a:p>
            <a:r>
              <a:rPr lang="en-US" dirty="0" smtClean="0"/>
              <a:t>Arbitrary decisions when several are correct.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catch libel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Editors can save publishers from a costly lawsuit.</a:t>
            </a:r>
          </a:p>
          <a:p>
            <a:r>
              <a:rPr lang="en-US" dirty="0"/>
              <a:t>Editors can save publishers from embarrassing plagiarism.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Desk: define good taste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your audience.</a:t>
            </a:r>
          </a:p>
          <a:p>
            <a:r>
              <a:rPr lang="en-US" dirty="0" smtClean="0"/>
              <a:t>“Have a dirty mind.”—Editor.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Verve.thmx</Template>
  <TotalTime>88</TotalTime>
  <Words>390</Words>
  <Application>Microsoft Macintosh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Verve</vt:lpstr>
      <vt:lpstr>“The Desk’ll Catch It”</vt:lpstr>
      <vt:lpstr>Why study editing?</vt:lpstr>
      <vt:lpstr>Desk: assure accuracy</vt:lpstr>
      <vt:lpstr>Desk: trim unnecessary words</vt:lpstr>
      <vt:lpstr>Desk: fix grammar errors</vt:lpstr>
      <vt:lpstr>Desk: identify fact errors</vt:lpstr>
      <vt:lpstr>Desk: keep consistent style</vt:lpstr>
      <vt:lpstr>Desk: catch libel</vt:lpstr>
      <vt:lpstr>Desk: define good taste</vt:lpstr>
      <vt:lpstr>Desk: ensure good leads</vt:lpstr>
      <vt:lpstr>Desk: supervise writers</vt:lpstr>
      <vt:lpstr>Desk: a view of reality</vt:lpstr>
      <vt:lpstr>Desk: other duties</vt:lpstr>
      <vt:lpstr>Why is this important?</vt:lpstr>
      <vt:lpstr>Consistency</vt:lpstr>
      <vt:lpstr>Credibility</vt:lpstr>
      <vt:lpstr>What about you?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Desk’ll Catch It”</dc:title>
  <dc:creator>Ross Collins</dc:creator>
  <cp:lastModifiedBy>Ross Collins</cp:lastModifiedBy>
  <cp:revision>13</cp:revision>
  <dcterms:created xsi:type="dcterms:W3CDTF">2009-01-15T16:36:00Z</dcterms:created>
  <dcterms:modified xsi:type="dcterms:W3CDTF">2013-01-17T16:56:41Z</dcterms:modified>
</cp:coreProperties>
</file>